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3" r:id="rId6"/>
    <p:sldMasterId id="214748367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Lst>
  <p:sldSz cy="5143500" cx="9144000"/>
  <p:notesSz cx="6858000" cy="9144000"/>
  <p:embeddedFontLst>
    <p:embeddedFont>
      <p:font typeface="Montserrat"/>
      <p:regular r:id="rId52"/>
      <p:bold r:id="rId53"/>
      <p:italic r:id="rId54"/>
      <p:boldItalic r:id="rId55"/>
    </p:embeddedFont>
    <p:embeddedFont>
      <p:font typeface="Montserrat Black"/>
      <p:bold r:id="rId56"/>
      <p:boldItalic r:id="rId57"/>
    </p:embeddedFont>
    <p:embeddedFont>
      <p:font typeface="Montserrat Medium"/>
      <p:regular r:id="rId58"/>
      <p:bold r:id="rId59"/>
      <p:italic r:id="rId60"/>
      <p:boldItalic r:id="rId61"/>
    </p:embeddedFont>
    <p:embeddedFont>
      <p:font typeface="Montserrat ExtraBold"/>
      <p:bold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4" roundtripDataSignature="AMtx7mgPrV+qFMMz8yY4v4ZVZMyrQmqz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0869C1A-CD1D-4D47-ABFC-DCA6C0C8B5DD}">
  <a:tblStyle styleId="{40869C1A-CD1D-4D47-ABFC-DCA6C0C8B5DD}"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FEAF3"/>
          </a:solidFill>
        </a:fill>
      </a:tcStyle>
    </a:wholeTbl>
    <a:band1H>
      <a:tcTxStyle b="off" i="off"/>
      <a:tcStyle>
        <a:fill>
          <a:solidFill>
            <a:srgbClr val="DDD3E6"/>
          </a:solidFill>
        </a:fill>
      </a:tcStyle>
    </a:band1H>
    <a:band2H>
      <a:tcTxStyle b="off" i="off"/>
    </a:band2H>
    <a:band1V>
      <a:tcTxStyle b="off" i="off"/>
      <a:tcStyle>
        <a:fill>
          <a:solidFill>
            <a:srgbClr val="DDD3E6"/>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420B6FA0-F579-4E48-ABF0-4D450C513F90}"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FEAF3"/>
          </a:solidFill>
        </a:fill>
      </a:tcStyle>
    </a:wholeTbl>
    <a:band1H>
      <a:tcTxStyle/>
      <a:tcStyle>
        <a:fill>
          <a:solidFill>
            <a:srgbClr val="DDD3E6"/>
          </a:solidFill>
        </a:fill>
      </a:tcStyle>
    </a:band1H>
    <a:band2H>
      <a:tcTxStyle/>
    </a:band2H>
    <a:band1V>
      <a:tcTxStyle/>
      <a:tcStyle>
        <a:fill>
          <a:solidFill>
            <a:srgbClr val="DDD3E6"/>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MontserratExtraBold-bold.fntdata"/><Relationship Id="rId61" Type="http://schemas.openxmlformats.org/officeDocument/2006/relationships/font" Target="fonts/MontserratMedium-boldItalic.fntdata"/><Relationship Id="rId20" Type="http://schemas.openxmlformats.org/officeDocument/2006/relationships/slide" Target="slides/slide12.xml"/><Relationship Id="rId64" Type="http://customschemas.google.com/relationships/presentationmetadata" Target="metadata"/><Relationship Id="rId63" Type="http://schemas.openxmlformats.org/officeDocument/2006/relationships/font" Target="fonts/MontserratExtraBold-boldItalic.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MontserratMedium-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3.xml"/><Relationship Id="rId55" Type="http://schemas.openxmlformats.org/officeDocument/2006/relationships/font" Target="fonts/Montserrat-boldItalic.fntdata"/><Relationship Id="rId10" Type="http://schemas.openxmlformats.org/officeDocument/2006/relationships/slide" Target="slides/slide2.xml"/><Relationship Id="rId54" Type="http://schemas.openxmlformats.org/officeDocument/2006/relationships/font" Target="fonts/Montserrat-italic.fntdata"/><Relationship Id="rId13" Type="http://schemas.openxmlformats.org/officeDocument/2006/relationships/slide" Target="slides/slide5.xml"/><Relationship Id="rId57" Type="http://schemas.openxmlformats.org/officeDocument/2006/relationships/font" Target="fonts/MontserratBlack-boldItalic.fntdata"/><Relationship Id="rId12" Type="http://schemas.openxmlformats.org/officeDocument/2006/relationships/slide" Target="slides/slide4.xml"/><Relationship Id="rId56" Type="http://schemas.openxmlformats.org/officeDocument/2006/relationships/font" Target="fonts/MontserratBlack-bold.fntdata"/><Relationship Id="rId15" Type="http://schemas.openxmlformats.org/officeDocument/2006/relationships/slide" Target="slides/slide7.xml"/><Relationship Id="rId59" Type="http://schemas.openxmlformats.org/officeDocument/2006/relationships/font" Target="fonts/MontserratMedium-bold.fntdata"/><Relationship Id="rId14" Type="http://schemas.openxmlformats.org/officeDocument/2006/relationships/slide" Target="slides/slide6.xml"/><Relationship Id="rId58" Type="http://schemas.openxmlformats.org/officeDocument/2006/relationships/font" Target="fonts/MontserratMedium-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acf01fd0b_1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12acf01fd0b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7000"/>
              </a:lnSpc>
              <a:spcBef>
                <a:spcPts val="0"/>
              </a:spcBef>
              <a:spcAft>
                <a:spcPts val="0"/>
              </a:spcAft>
              <a:buSzPts val="1100"/>
              <a:buChar char="●"/>
            </a:pPr>
            <a:r>
              <a:rPr lang="en" sz="1800">
                <a:solidFill>
                  <a:srgbClr val="000000"/>
                </a:solidFill>
                <a:latin typeface="Times New Roman"/>
                <a:ea typeface="Times New Roman"/>
                <a:cs typeface="Times New Roman"/>
                <a:sym typeface="Times New Roman"/>
              </a:rPr>
              <a:t>Our team, </a:t>
            </a:r>
            <a:r>
              <a:rPr i="1" lang="en" sz="1800">
                <a:solidFill>
                  <a:srgbClr val="000000"/>
                </a:solidFill>
                <a:latin typeface="Times New Roman"/>
                <a:ea typeface="Times New Roman"/>
                <a:cs typeface="Times New Roman"/>
                <a:sym typeface="Times New Roman"/>
              </a:rPr>
              <a:t>Flight Predictors </a:t>
            </a:r>
            <a:r>
              <a:rPr lang="en" sz="1800">
                <a:solidFill>
                  <a:srgbClr val="000000"/>
                </a:solidFill>
                <a:latin typeface="Times New Roman"/>
                <a:ea typeface="Times New Roman"/>
                <a:cs typeface="Times New Roman"/>
                <a:sym typeface="Times New Roman"/>
              </a:rPr>
              <a:t>uses a three-phase approach in the implementation of </a:t>
            </a:r>
            <a:r>
              <a:rPr i="1" lang="en" sz="1800">
                <a:solidFill>
                  <a:srgbClr val="000000"/>
                </a:solidFill>
                <a:latin typeface="Times New Roman"/>
                <a:ea typeface="Times New Roman"/>
                <a:cs typeface="Times New Roman"/>
                <a:sym typeface="Times New Roman"/>
              </a:rPr>
              <a:t>Wheels Down </a:t>
            </a:r>
            <a:r>
              <a:rPr lang="en" sz="1800">
                <a:solidFill>
                  <a:srgbClr val="000000"/>
                </a:solidFill>
                <a:latin typeface="Times New Roman"/>
                <a:ea typeface="Times New Roman"/>
                <a:cs typeface="Times New Roman"/>
                <a:sym typeface="Times New Roman"/>
              </a:rPr>
              <a:t>at each airport.  Phase one is feature engineering and data mining based on data retrieved from airport air navigation services and air traffic control.  Phase two is training and testing </a:t>
            </a:r>
            <a:r>
              <a:rPr i="1" lang="en" sz="1800">
                <a:solidFill>
                  <a:srgbClr val="000000"/>
                </a:solidFill>
                <a:latin typeface="Times New Roman"/>
                <a:ea typeface="Times New Roman"/>
                <a:cs typeface="Times New Roman"/>
                <a:sym typeface="Times New Roman"/>
              </a:rPr>
              <a:t>Wheels Down</a:t>
            </a:r>
            <a:r>
              <a:rPr lang="en" sz="1800">
                <a:solidFill>
                  <a:srgbClr val="000000"/>
                </a:solidFill>
                <a:latin typeface="Times New Roman"/>
                <a:ea typeface="Times New Roman"/>
                <a:cs typeface="Times New Roman"/>
                <a:sym typeface="Times New Roman"/>
              </a:rPr>
              <a:t>, an ensemble decision tree algorithm to predict exactly how long it will take for the plane to touchdown from 120 NM away from the runway</a:t>
            </a:r>
            <a:r>
              <a:rPr lang="en" sz="1800">
                <a:latin typeface="Times New Roman"/>
                <a:ea typeface="Times New Roman"/>
                <a:cs typeface="Times New Roman"/>
                <a:sym typeface="Times New Roman"/>
              </a:rPr>
              <a:t>. Phase three is development of </a:t>
            </a:r>
            <a:r>
              <a:rPr lang="en" sz="1800">
                <a:solidFill>
                  <a:srgbClr val="000000"/>
                </a:solidFill>
                <a:latin typeface="Times New Roman"/>
                <a:ea typeface="Times New Roman"/>
                <a:cs typeface="Times New Roman"/>
                <a:sym typeface="Times New Roman"/>
              </a:rPr>
              <a:t>a summary dashboard with key findings to stakeholders, as well as a real time dashboard showing flight traffic in airport airspace and minutes to landing. The dashboard will be made available to all pertinent airport personnel as part of a collaborative decision-making tool and/or incorporated into existing real time dashboard reporting.  </a:t>
            </a:r>
            <a:endParaRPr sz="1800">
              <a:latin typeface="Calibri"/>
              <a:ea typeface="Calibri"/>
              <a:cs typeface="Calibri"/>
              <a:sym typeface="Calibri"/>
            </a:endParaRPr>
          </a:p>
          <a:p>
            <a:pPr indent="0" lvl="0" marL="0" marR="0" rtl="0" algn="l">
              <a:lnSpc>
                <a:spcPct val="107000"/>
              </a:lnSpc>
              <a:spcBef>
                <a:spcPts val="800"/>
              </a:spcBef>
              <a:spcAft>
                <a:spcPts val="0"/>
              </a:spcAft>
              <a:buSzPts val="1100"/>
              <a:buChar char="●"/>
            </a:pPr>
            <a:r>
              <a:rPr lang="en" sz="1800">
                <a:solidFill>
                  <a:srgbClr val="000000"/>
                </a:solidFill>
                <a:latin typeface="Times New Roman"/>
                <a:ea typeface="Times New Roman"/>
                <a:cs typeface="Times New Roman"/>
                <a:sym typeface="Times New Roman"/>
              </a:rPr>
              <a:t>Our goal was to create a prototype for a scalable product that can improve airport throughput operations at airports across the world. Our prototype was designed and tested on DXB.</a:t>
            </a:r>
            <a:endParaRPr sz="1800">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aced92993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2aced92993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2acf01fd0b_1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12acf01fd0b_1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337" name="Google Shape;337;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bfedac377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11bfedac377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acf01fd0b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12acf01fd0b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1bfedac377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11bfedac377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1c152c30b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11c152c30b1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2acf902f00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12acf902f00_3_6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2acf902f00_3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12acf902f00_3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Discuss/display model types being investigated/coded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2acf902f00_3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12acf902f00_3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Discuss/display model types being investigated/coded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28b458b4c7_1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128b458b4c7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Discuss/display model types being investigated/coded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2acf902f00_3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12acf902f00_3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Foster’s book page 128</a:t>
            </a:r>
            <a:endParaRPr/>
          </a:p>
          <a:p>
            <a:pPr indent="0" lvl="0" marL="158750" rtl="0" algn="l">
              <a:lnSpc>
                <a:spcPct val="100000"/>
              </a:lnSpc>
              <a:spcBef>
                <a:spcPts val="0"/>
              </a:spcBef>
              <a:spcAft>
                <a:spcPts val="0"/>
              </a:spcAft>
              <a:buSzPts val="1100"/>
              <a:buNone/>
            </a:pPr>
            <a:r>
              <a:rPr lang="en"/>
              <a:t>wikipedia</a:t>
            </a:r>
            <a:endParaRPr/>
          </a:p>
          <a:p>
            <a:pPr indent="0" lvl="0" marL="158750" rtl="0" algn="l">
              <a:lnSpc>
                <a:spcPct val="100000"/>
              </a:lnSpc>
              <a:spcBef>
                <a:spcPts val="0"/>
              </a:spcBef>
              <a:spcAft>
                <a:spcPts val="0"/>
              </a:spcAft>
              <a:buSzPts val="1100"/>
              <a:buNone/>
            </a:pPr>
            <a:r>
              <a:rPr lang="en"/>
              <a:t>https://www.jeremyjordan.me/nn-learning-rate/</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acf01fd0b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12acf01fd0b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28b458b4c7_1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128b458b4c7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28b458b4c7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128b458b4c7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
                <a:solidFill>
                  <a:srgbClr val="222222"/>
                </a:solidFill>
                <a:latin typeface="Arial"/>
                <a:ea typeface="Arial"/>
                <a:cs typeface="Arial"/>
                <a:sym typeface="Arial"/>
              </a:rPr>
              <a:t>Multi-collinearity issues, informational vs informative variables. New congestion variables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28b458b4c7_1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128b458b4c7_1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
                <a:solidFill>
                  <a:srgbClr val="222222"/>
                </a:solidFill>
                <a:latin typeface="Arial"/>
                <a:ea typeface="Arial"/>
                <a:cs typeface="Arial"/>
                <a:sym typeface="Arial"/>
              </a:rPr>
              <a:t>Multi-collinearity issues, informational vs informative variables. New congestion variables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2acf902f00_3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12acf902f00_3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 sz="1100">
                <a:latin typeface="Montserrat"/>
                <a:ea typeface="Montserrat"/>
                <a:cs typeface="Montserrat"/>
                <a:sym typeface="Montserrat"/>
              </a:rPr>
              <a:t>Contribution of each variable to explain its impact on the model prediction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4" name="Google Shape;564;p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Insert picture or video capture of interactive dashboard to monitor performance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Insert images of Real-Time DXB proposed state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2acf902f00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12acf902f00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The larger prediction window provided by wheels down will lead to better ground crew resource management, and  more efficient and safe airspace management by Air traffic control an air navigation service providers,, reduce at gate wait times, improve collaboration between teams, more efficient personnel resource management.  leading to an enhanced passenger journey and increased throughput capacity ultimately resulting in increased profits.  </a:t>
            </a:r>
            <a:endParaRPr>
              <a:solidFill>
                <a:schemeClr val="dk1"/>
              </a:solidFill>
              <a:latin typeface="Calibri"/>
              <a:ea typeface="Calibri"/>
              <a:cs typeface="Calibri"/>
              <a:sym typeface="Calibri"/>
            </a:endParaRPr>
          </a:p>
          <a:p>
            <a:pPr indent="0" lvl="0" marL="158750" rtl="0" algn="l">
              <a:lnSpc>
                <a:spcPct val="100000"/>
              </a:lnSpc>
              <a:spcBef>
                <a:spcPts val="120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2acf902f00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2" name="Google Shape;592;g12acf902f0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1bfedac377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8" name="Google Shape;598;g11bfedac37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acf01fd0b_1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12acf01fd0b_1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rPr lang="en" sz="1000">
                <a:solidFill>
                  <a:srgbClr val="000000"/>
                </a:solidFill>
                <a:latin typeface="Times New Roman"/>
                <a:ea typeface="Times New Roman"/>
                <a:cs typeface="Times New Roman"/>
                <a:sym typeface="Times New Roman"/>
              </a:rPr>
              <a:t> </a:t>
            </a:r>
            <a:endParaRPr/>
          </a:p>
          <a:p>
            <a:pPr indent="-215900" lvl="0" marL="285750" rtl="0" algn="l">
              <a:lnSpc>
                <a:spcPct val="100000"/>
              </a:lnSpc>
              <a:spcBef>
                <a:spcPts val="0"/>
              </a:spcBef>
              <a:spcAft>
                <a:spcPts val="0"/>
              </a:spcAft>
              <a:buSzPts val="1100"/>
              <a:buFont typeface="Arial"/>
              <a:buNone/>
            </a:pPr>
            <a:r>
              <a:t/>
            </a:r>
            <a:endParaRPr>
              <a:latin typeface="Times New Roman"/>
              <a:ea typeface="Times New Roman"/>
              <a:cs typeface="Times New Roman"/>
              <a:sym typeface="Times New Roman"/>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28b458b4c7_1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128b458b4c7_1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28b458b4c7_1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128b458b4c7_1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28b458b4c7_1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128b458b4c7_1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acf01fd0b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12acf01fd0b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acf01fd0b_1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12acf01fd0b_1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2acf01fd0b_1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12acf01fd0b_1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7000"/>
              </a:lnSpc>
              <a:spcBef>
                <a:spcPts val="0"/>
              </a:spcBef>
              <a:spcAft>
                <a:spcPts val="800"/>
              </a:spcAft>
              <a:buSzPts val="1100"/>
              <a:buNone/>
            </a:pPr>
            <a:r>
              <a:t/>
            </a:r>
            <a:endParaRPr sz="1800">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acf01fd0b_1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12acf01fd0b_1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acf01fd0b_1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12acf01fd0b_1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sz="1800">
              <a:highlight>
                <a:srgbClr val="FFFFFF"/>
              </a:highlight>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3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57068C"/>
        </a:solidFill>
      </p:bgPr>
    </p:bg>
    <p:spTree>
      <p:nvGrpSpPr>
        <p:cNvPr id="8" name="Shape 8"/>
        <p:cNvGrpSpPr/>
        <p:nvPr/>
      </p:nvGrpSpPr>
      <p:grpSpPr>
        <a:xfrm>
          <a:off x="0" y="0"/>
          <a:ext cx="0" cy="0"/>
          <a:chOff x="0" y="0"/>
          <a:chExt cx="0" cy="0"/>
        </a:xfrm>
      </p:grpSpPr>
      <p:pic>
        <p:nvPicPr>
          <p:cNvPr descr="Aerial view of New York City." id="9" name="Google Shape;9;p4"/>
          <p:cNvPicPr preferRelativeResize="0"/>
          <p:nvPr/>
        </p:nvPicPr>
        <p:blipFill rotWithShape="1">
          <a:blip r:embed="rId2">
            <a:alphaModFix amt="25000"/>
          </a:blip>
          <a:srcRect b="2233" l="0" r="734" t="14018"/>
          <a:stretch/>
        </p:blipFill>
        <p:spPr>
          <a:xfrm>
            <a:off x="1" y="0"/>
            <a:ext cx="9143999" cy="5143499"/>
          </a:xfrm>
          <a:prstGeom prst="rect">
            <a:avLst/>
          </a:prstGeom>
          <a:noFill/>
          <a:ln>
            <a:noFill/>
          </a:ln>
        </p:spPr>
      </p:pic>
      <p:sp>
        <p:nvSpPr>
          <p:cNvPr id="10" name="Google Shape;10;p4"/>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p:txBody>
      </p:sp>
      <p:pic>
        <p:nvPicPr>
          <p:cNvPr descr="New York University logo" id="11" name="Google Shape;11;p4"/>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2" name="Google Shape;12;p4"/>
          <p:cNvSpPr txBox="1"/>
          <p:nvPr>
            <p:ph idx="1" type="subTitle"/>
          </p:nvPr>
        </p:nvSpPr>
        <p:spPr>
          <a:xfrm>
            <a:off x="307600" y="3119750"/>
            <a:ext cx="4761000" cy="779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3" name="Google Shape;13;p4"/>
          <p:cNvSpPr txBox="1"/>
          <p:nvPr>
            <p:ph idx="2" type="body"/>
          </p:nvPr>
        </p:nvSpPr>
        <p:spPr>
          <a:xfrm>
            <a:off x="307600" y="4145050"/>
            <a:ext cx="2436000" cy="657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gn="l">
              <a:lnSpc>
                <a:spcPct val="125000"/>
              </a:lnSpc>
              <a:spcBef>
                <a:spcPts val="0"/>
              </a:spcBef>
              <a:spcAft>
                <a:spcPts val="0"/>
              </a:spcAft>
              <a:buClr>
                <a:srgbClr val="FFFFFF"/>
              </a:buClr>
              <a:buSzPts val="1400"/>
              <a:buChar char="○"/>
              <a:defRPr>
                <a:solidFill>
                  <a:srgbClr val="FFFFFF"/>
                </a:solidFill>
              </a:defRPr>
            </a:lvl2pPr>
            <a:lvl3pPr indent="-317500" lvl="2" marL="1371600" algn="l">
              <a:lnSpc>
                <a:spcPct val="125000"/>
              </a:lnSpc>
              <a:spcBef>
                <a:spcPts val="0"/>
              </a:spcBef>
              <a:spcAft>
                <a:spcPts val="0"/>
              </a:spcAft>
              <a:buClr>
                <a:srgbClr val="FFFFFF"/>
              </a:buClr>
              <a:buSzPts val="1400"/>
              <a:buChar char="■"/>
              <a:defRPr>
                <a:solidFill>
                  <a:srgbClr val="FFFFFF"/>
                </a:solidFill>
              </a:defRPr>
            </a:lvl3pPr>
            <a:lvl4pPr indent="-317500" lvl="3" marL="1828800" algn="l">
              <a:lnSpc>
                <a:spcPct val="125000"/>
              </a:lnSpc>
              <a:spcBef>
                <a:spcPts val="0"/>
              </a:spcBef>
              <a:spcAft>
                <a:spcPts val="0"/>
              </a:spcAft>
              <a:buClr>
                <a:srgbClr val="FFFFFF"/>
              </a:buClr>
              <a:buSzPts val="1400"/>
              <a:buChar char="●"/>
              <a:defRPr>
                <a:solidFill>
                  <a:srgbClr val="FFFFFF"/>
                </a:solidFill>
              </a:defRPr>
            </a:lvl4pPr>
            <a:lvl5pPr indent="-317500" lvl="4" marL="2286000" algn="l">
              <a:lnSpc>
                <a:spcPct val="125000"/>
              </a:lnSpc>
              <a:spcBef>
                <a:spcPts val="0"/>
              </a:spcBef>
              <a:spcAft>
                <a:spcPts val="0"/>
              </a:spcAft>
              <a:buClr>
                <a:srgbClr val="FFFFFF"/>
              </a:buClr>
              <a:buSzPts val="1400"/>
              <a:buChar char="○"/>
              <a:defRPr>
                <a:solidFill>
                  <a:srgbClr val="FFFFFF"/>
                </a:solidFill>
              </a:defRPr>
            </a:lvl5pPr>
            <a:lvl6pPr indent="-317500" lvl="5" marL="2743200" algn="l">
              <a:lnSpc>
                <a:spcPct val="125000"/>
              </a:lnSpc>
              <a:spcBef>
                <a:spcPts val="0"/>
              </a:spcBef>
              <a:spcAft>
                <a:spcPts val="0"/>
              </a:spcAft>
              <a:buClr>
                <a:srgbClr val="FFFFFF"/>
              </a:buClr>
              <a:buSzPts val="1400"/>
              <a:buChar char="■"/>
              <a:defRPr>
                <a:solidFill>
                  <a:srgbClr val="FFFFFF"/>
                </a:solidFill>
              </a:defRPr>
            </a:lvl6pPr>
            <a:lvl7pPr indent="-317500" lvl="6" marL="3200400" algn="l">
              <a:lnSpc>
                <a:spcPct val="125000"/>
              </a:lnSpc>
              <a:spcBef>
                <a:spcPts val="0"/>
              </a:spcBef>
              <a:spcAft>
                <a:spcPts val="0"/>
              </a:spcAft>
              <a:buClr>
                <a:srgbClr val="FFFFFF"/>
              </a:buClr>
              <a:buSzPts val="1400"/>
              <a:buChar char="●"/>
              <a:defRPr>
                <a:solidFill>
                  <a:srgbClr val="FFFFFF"/>
                </a:solidFill>
              </a:defRPr>
            </a:lvl7pPr>
            <a:lvl8pPr indent="-317500" lvl="7" marL="3657600" algn="l">
              <a:lnSpc>
                <a:spcPct val="125000"/>
              </a:lnSpc>
              <a:spcBef>
                <a:spcPts val="0"/>
              </a:spcBef>
              <a:spcAft>
                <a:spcPts val="0"/>
              </a:spcAft>
              <a:buClr>
                <a:srgbClr val="FFFFFF"/>
              </a:buClr>
              <a:buSzPts val="1400"/>
              <a:buChar char="○"/>
              <a:defRPr>
                <a:solidFill>
                  <a:srgbClr val="FFFFFF"/>
                </a:solidFill>
              </a:defRPr>
            </a:lvl8pPr>
            <a:lvl9pPr indent="-317500" lvl="8" marL="4114800" algn="l">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pic>
        <p:nvPicPr>
          <p:cNvPr descr=" " id="56" name="Google Shape;56;p13"/>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57" name="Google Shape;57;p1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
        <p:nvSpPr>
          <p:cNvPr id="58" name="Google Shape;58;p13"/>
          <p:cNvSpPr txBox="1"/>
          <p:nvPr>
            <p:ph type="title"/>
          </p:nvPr>
        </p:nvSpPr>
        <p:spPr>
          <a:xfrm>
            <a:off x="311700" y="3564945"/>
            <a:ext cx="4491300" cy="60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59" name="Shape 59"/>
        <p:cNvGrpSpPr/>
        <p:nvPr/>
      </p:nvGrpSpPr>
      <p:grpSpPr>
        <a:xfrm>
          <a:off x="0" y="0"/>
          <a:ext cx="0" cy="0"/>
          <a:chOff x="0" y="0"/>
          <a:chExt cx="0" cy="0"/>
        </a:xfrm>
      </p:grpSpPr>
      <p:pic>
        <p:nvPicPr>
          <p:cNvPr descr=" " id="60" name="Google Shape;60;p14"/>
          <p:cNvPicPr preferRelativeResize="0"/>
          <p:nvPr/>
        </p:nvPicPr>
        <p:blipFill rotWithShape="1">
          <a:blip r:embed="rId2">
            <a:alphaModFix amt="25000"/>
          </a:blip>
          <a:srcRect b="2233" l="0" r="734" t="14018"/>
          <a:stretch/>
        </p:blipFill>
        <p:spPr>
          <a:xfrm>
            <a:off x="1" y="0"/>
            <a:ext cx="9143999" cy="5143499"/>
          </a:xfrm>
          <a:prstGeom prst="rect">
            <a:avLst/>
          </a:prstGeom>
          <a:noFill/>
          <a:ln>
            <a:noFill/>
          </a:ln>
        </p:spPr>
      </p:pic>
      <p:pic>
        <p:nvPicPr>
          <p:cNvPr id="61" name="Google Shape;61;p14"/>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62" name="Google Shape;62;p14"/>
          <p:cNvSpPr txBox="1"/>
          <p:nvPr>
            <p:ph type="title"/>
          </p:nvPr>
        </p:nvSpPr>
        <p:spPr>
          <a:xfrm>
            <a:off x="1101125" y="936450"/>
            <a:ext cx="6947400" cy="300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63" name="Google Shape;63;p14"/>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 sz="4200" u="none" cap="none" strike="noStrike">
                <a:solidFill>
                  <a:srgbClr val="9A6ABA"/>
                </a:solidFill>
                <a:latin typeface="Montserrat Black"/>
                <a:ea typeface="Montserrat Black"/>
                <a:cs typeface="Montserrat Black"/>
                <a:sym typeface="Montserrat Black"/>
              </a:rPr>
              <a:t>“</a:t>
            </a:r>
            <a:endParaRPr b="0" i="0" sz="4200" u="none" cap="none" strike="noStrike">
              <a:solidFill>
                <a:srgbClr val="9A6ABA"/>
              </a:solidFill>
              <a:latin typeface="Montserrat Black"/>
              <a:ea typeface="Montserrat Black"/>
              <a:cs typeface="Montserrat Black"/>
              <a:sym typeface="Montserrat Black"/>
            </a:endParaRPr>
          </a:p>
        </p:txBody>
      </p:sp>
      <p:cxnSp>
        <p:nvCxnSpPr>
          <p:cNvPr id="64" name="Google Shape;64;p14"/>
          <p:cNvCxnSpPr/>
          <p:nvPr/>
        </p:nvCxnSpPr>
        <p:spPr>
          <a:xfrm>
            <a:off x="4314143" y="4230331"/>
            <a:ext cx="521400" cy="0"/>
          </a:xfrm>
          <a:prstGeom prst="straightConnector1">
            <a:avLst/>
          </a:prstGeom>
          <a:noFill/>
          <a:ln cap="flat" cmpd="sng" w="76200">
            <a:solidFill>
              <a:srgbClr val="9A6ABA"/>
            </a:solidFill>
            <a:prstDash val="solid"/>
            <a:round/>
            <a:headEnd len="sm" w="sm" type="none"/>
            <a:tailEnd len="sm" w="sm" type="none"/>
          </a:ln>
        </p:spPr>
      </p:cxnSp>
      <p:sp>
        <p:nvSpPr>
          <p:cNvPr id="65" name="Google Shape;65;p1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FFFFFF"/>
                </a:solidFill>
                <a:latin typeface="Montserrat"/>
                <a:ea typeface="Montserrat"/>
                <a:cs typeface="Montserrat"/>
                <a:sym typeface="Montserrat"/>
              </a:rPr>
              <a:t>‹#›</a:t>
            </a:fld>
            <a:endParaRPr b="1" i="0" sz="7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15"/>
          <p:cNvSpPr txBox="1"/>
          <p:nvPr>
            <p:ph hasCustomPrompt="1" type="title"/>
          </p:nvPr>
        </p:nvSpPr>
        <p:spPr>
          <a:xfrm>
            <a:off x="311700" y="407700"/>
            <a:ext cx="8520600" cy="193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8" name="Google Shape;68;p15"/>
          <p:cNvSpPr txBox="1"/>
          <p:nvPr>
            <p:ph idx="1" type="body"/>
          </p:nvPr>
        </p:nvSpPr>
        <p:spPr>
          <a:xfrm>
            <a:off x="2475675" y="3360362"/>
            <a:ext cx="4192800" cy="719400"/>
          </a:xfrm>
          <a:prstGeom prst="rect">
            <a:avLst/>
          </a:prstGeom>
          <a:noFill/>
          <a:ln>
            <a:noFill/>
          </a:ln>
        </p:spPr>
        <p:txBody>
          <a:bodyPr anchorCtr="0" anchor="t" bIns="91425" lIns="91425" spcFirstLastPara="1" rIns="91425" wrap="square" tIns="91425">
            <a:noAutofit/>
          </a:bodyPr>
          <a:lstStyle>
            <a:lvl1pPr indent="-304800" lvl="0" marL="457200" algn="ctr">
              <a:lnSpc>
                <a:spcPct val="125000"/>
              </a:lnSpc>
              <a:spcBef>
                <a:spcPts val="0"/>
              </a:spcBef>
              <a:spcAft>
                <a:spcPts val="0"/>
              </a:spcAft>
              <a:buSzPts val="1200"/>
              <a:buChar char="●"/>
              <a:defRPr sz="1200"/>
            </a:lvl1pPr>
            <a:lvl2pPr indent="-304800" lvl="1" marL="914400" algn="ctr">
              <a:lnSpc>
                <a:spcPct val="125000"/>
              </a:lnSpc>
              <a:spcBef>
                <a:spcPts val="0"/>
              </a:spcBef>
              <a:spcAft>
                <a:spcPts val="0"/>
              </a:spcAft>
              <a:buSzPts val="1200"/>
              <a:buChar char="○"/>
              <a:defRPr sz="1200"/>
            </a:lvl2pPr>
            <a:lvl3pPr indent="-304800" lvl="2" marL="1371600" algn="ctr">
              <a:lnSpc>
                <a:spcPct val="125000"/>
              </a:lnSpc>
              <a:spcBef>
                <a:spcPts val="0"/>
              </a:spcBef>
              <a:spcAft>
                <a:spcPts val="0"/>
              </a:spcAft>
              <a:buSzPts val="1200"/>
              <a:buChar char="■"/>
              <a:defRPr sz="1200"/>
            </a:lvl3pPr>
            <a:lvl4pPr indent="-304800" lvl="3" marL="1828800" algn="ctr">
              <a:lnSpc>
                <a:spcPct val="125000"/>
              </a:lnSpc>
              <a:spcBef>
                <a:spcPts val="0"/>
              </a:spcBef>
              <a:spcAft>
                <a:spcPts val="0"/>
              </a:spcAft>
              <a:buSzPts val="1200"/>
              <a:buChar char="●"/>
              <a:defRPr sz="1200"/>
            </a:lvl4pPr>
            <a:lvl5pPr indent="-304800" lvl="4" marL="2286000" algn="ctr">
              <a:lnSpc>
                <a:spcPct val="125000"/>
              </a:lnSpc>
              <a:spcBef>
                <a:spcPts val="0"/>
              </a:spcBef>
              <a:spcAft>
                <a:spcPts val="0"/>
              </a:spcAft>
              <a:buSzPts val="1200"/>
              <a:buChar char="○"/>
              <a:defRPr sz="1200"/>
            </a:lvl5pPr>
            <a:lvl6pPr indent="-304800" lvl="5" marL="2743200" algn="ctr">
              <a:lnSpc>
                <a:spcPct val="125000"/>
              </a:lnSpc>
              <a:spcBef>
                <a:spcPts val="0"/>
              </a:spcBef>
              <a:spcAft>
                <a:spcPts val="0"/>
              </a:spcAft>
              <a:buSzPts val="1200"/>
              <a:buChar char="■"/>
              <a:defRPr sz="1200"/>
            </a:lvl6pPr>
            <a:lvl7pPr indent="-304800" lvl="6" marL="3200400" algn="ctr">
              <a:lnSpc>
                <a:spcPct val="125000"/>
              </a:lnSpc>
              <a:spcBef>
                <a:spcPts val="0"/>
              </a:spcBef>
              <a:spcAft>
                <a:spcPts val="0"/>
              </a:spcAft>
              <a:buSzPts val="1200"/>
              <a:buChar char="●"/>
              <a:defRPr sz="1200"/>
            </a:lvl7pPr>
            <a:lvl8pPr indent="-304800" lvl="7" marL="3657600" algn="ctr">
              <a:lnSpc>
                <a:spcPct val="125000"/>
              </a:lnSpc>
              <a:spcBef>
                <a:spcPts val="0"/>
              </a:spcBef>
              <a:spcAft>
                <a:spcPts val="0"/>
              </a:spcAft>
              <a:buSzPts val="1200"/>
              <a:buChar char="○"/>
              <a:defRPr sz="1200"/>
            </a:lvl8pPr>
            <a:lvl9pPr indent="-304800" lvl="8" marL="4114800" algn="ctr">
              <a:lnSpc>
                <a:spcPct val="125000"/>
              </a:lnSpc>
              <a:spcBef>
                <a:spcPts val="0"/>
              </a:spcBef>
              <a:spcAft>
                <a:spcPts val="0"/>
              </a:spcAft>
              <a:buSzPts val="1200"/>
              <a:buChar char="■"/>
              <a:defRPr sz="1200"/>
            </a:lvl9pPr>
          </a:lstStyle>
          <a:p/>
        </p:txBody>
      </p:sp>
      <p:pic>
        <p:nvPicPr>
          <p:cNvPr descr=" " id="69" name="Google Shape;69;p15"/>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70" name="Google Shape;70;p1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
        <p:nvSpPr>
          <p:cNvPr id="71" name="Google Shape;71;p15"/>
          <p:cNvSpPr txBox="1"/>
          <p:nvPr>
            <p:ph idx="2" type="subTitle"/>
          </p:nvPr>
        </p:nvSpPr>
        <p:spPr>
          <a:xfrm>
            <a:off x="407175" y="2537800"/>
            <a:ext cx="8329200" cy="719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2800">
                <a:solidFill>
                  <a:srgbClr val="9A6ABA"/>
                </a:solidFill>
                <a:latin typeface="Montserrat Black"/>
                <a:ea typeface="Montserrat Black"/>
                <a:cs typeface="Montserrat Black"/>
                <a:sym typeface="Montserrat Black"/>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72" name="Shape 72"/>
        <p:cNvGrpSpPr/>
        <p:nvPr/>
      </p:nvGrpSpPr>
      <p:grpSpPr>
        <a:xfrm>
          <a:off x="0" y="0"/>
          <a:ext cx="0" cy="0"/>
          <a:chOff x="0" y="0"/>
          <a:chExt cx="0" cy="0"/>
        </a:xfrm>
      </p:grpSpPr>
      <p:pic>
        <p:nvPicPr>
          <p:cNvPr descr=" " id="73" name="Google Shape;73;p16"/>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74" name="Google Shape;74;p1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75" name="Shape 7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57068C"/>
        </a:solidFill>
      </p:bgPr>
    </p:bg>
    <p:spTree>
      <p:nvGrpSpPr>
        <p:cNvPr id="79" name="Shape 79"/>
        <p:cNvGrpSpPr/>
        <p:nvPr/>
      </p:nvGrpSpPr>
      <p:grpSpPr>
        <a:xfrm>
          <a:off x="0" y="0"/>
          <a:ext cx="0" cy="0"/>
          <a:chOff x="0" y="0"/>
          <a:chExt cx="0" cy="0"/>
        </a:xfrm>
      </p:grpSpPr>
      <p:pic>
        <p:nvPicPr>
          <p:cNvPr descr="Aerial view of New York City." id="80" name="Google Shape;80;g12acf01fd0b_1_3"/>
          <p:cNvPicPr preferRelativeResize="0"/>
          <p:nvPr/>
        </p:nvPicPr>
        <p:blipFill rotWithShape="1">
          <a:blip r:embed="rId2">
            <a:alphaModFix amt="25000"/>
          </a:blip>
          <a:srcRect b="2235" l="0" r="734" t="14018"/>
          <a:stretch/>
        </p:blipFill>
        <p:spPr>
          <a:xfrm>
            <a:off x="1" y="0"/>
            <a:ext cx="9143999" cy="5143499"/>
          </a:xfrm>
          <a:prstGeom prst="rect">
            <a:avLst/>
          </a:prstGeom>
          <a:noFill/>
          <a:ln>
            <a:noFill/>
          </a:ln>
        </p:spPr>
      </p:pic>
      <p:sp>
        <p:nvSpPr>
          <p:cNvPr id="81" name="Google Shape;81;g12acf01fd0b_1_3"/>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lvl1pPr lvl="0" rt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rtl="0"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rtl="0"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rtl="0"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rtl="0"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rtl="0"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rtl="0"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rtl="0"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p:txBody>
      </p:sp>
      <p:pic>
        <p:nvPicPr>
          <p:cNvPr descr="New York University logo" id="82" name="Google Shape;82;g12acf01fd0b_1_3"/>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83" name="Google Shape;83;g12acf01fd0b_1_3"/>
          <p:cNvSpPr txBox="1"/>
          <p:nvPr>
            <p:ph idx="1" type="subTitle"/>
          </p:nvPr>
        </p:nvSpPr>
        <p:spPr>
          <a:xfrm>
            <a:off x="307600" y="3119750"/>
            <a:ext cx="4761000" cy="7794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20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84" name="Google Shape;84;g12acf01fd0b_1_3"/>
          <p:cNvSpPr txBox="1"/>
          <p:nvPr>
            <p:ph idx="2" type="body"/>
          </p:nvPr>
        </p:nvSpPr>
        <p:spPr>
          <a:xfrm>
            <a:off x="307600" y="4145050"/>
            <a:ext cx="2436000" cy="657600"/>
          </a:xfrm>
          <a:prstGeom prst="rect">
            <a:avLst/>
          </a:prstGeom>
          <a:noFill/>
          <a:ln>
            <a:noFill/>
          </a:ln>
        </p:spPr>
        <p:txBody>
          <a:bodyPr anchorCtr="0" anchor="t" bIns="91425" lIns="91425" spcFirstLastPara="1" rIns="91425" wrap="square" tIns="91425">
            <a:noAutofit/>
          </a:bodyPr>
          <a:lstStyle>
            <a:lvl1pPr indent="-298450" lvl="0" marL="457200" rtl="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gn="l">
              <a:lnSpc>
                <a:spcPct val="125000"/>
              </a:lnSpc>
              <a:spcBef>
                <a:spcPts val="0"/>
              </a:spcBef>
              <a:spcAft>
                <a:spcPts val="0"/>
              </a:spcAft>
              <a:buClr>
                <a:srgbClr val="FFFFFF"/>
              </a:buClr>
              <a:buSzPts val="1400"/>
              <a:buChar char="○"/>
              <a:defRPr>
                <a:solidFill>
                  <a:srgbClr val="FFFFFF"/>
                </a:solidFill>
              </a:defRPr>
            </a:lvl2pPr>
            <a:lvl3pPr indent="-317500" lvl="2" marL="1371600" rtl="0" algn="l">
              <a:lnSpc>
                <a:spcPct val="125000"/>
              </a:lnSpc>
              <a:spcBef>
                <a:spcPts val="0"/>
              </a:spcBef>
              <a:spcAft>
                <a:spcPts val="0"/>
              </a:spcAft>
              <a:buClr>
                <a:srgbClr val="FFFFFF"/>
              </a:buClr>
              <a:buSzPts val="1400"/>
              <a:buChar char="■"/>
              <a:defRPr>
                <a:solidFill>
                  <a:srgbClr val="FFFFFF"/>
                </a:solidFill>
              </a:defRPr>
            </a:lvl3pPr>
            <a:lvl4pPr indent="-317500" lvl="3" marL="1828800" rtl="0" algn="l">
              <a:lnSpc>
                <a:spcPct val="125000"/>
              </a:lnSpc>
              <a:spcBef>
                <a:spcPts val="0"/>
              </a:spcBef>
              <a:spcAft>
                <a:spcPts val="0"/>
              </a:spcAft>
              <a:buClr>
                <a:srgbClr val="FFFFFF"/>
              </a:buClr>
              <a:buSzPts val="1400"/>
              <a:buChar char="●"/>
              <a:defRPr>
                <a:solidFill>
                  <a:srgbClr val="FFFFFF"/>
                </a:solidFill>
              </a:defRPr>
            </a:lvl4pPr>
            <a:lvl5pPr indent="-317500" lvl="4" marL="2286000" rtl="0" algn="l">
              <a:lnSpc>
                <a:spcPct val="125000"/>
              </a:lnSpc>
              <a:spcBef>
                <a:spcPts val="0"/>
              </a:spcBef>
              <a:spcAft>
                <a:spcPts val="0"/>
              </a:spcAft>
              <a:buClr>
                <a:srgbClr val="FFFFFF"/>
              </a:buClr>
              <a:buSzPts val="1400"/>
              <a:buChar char="○"/>
              <a:defRPr>
                <a:solidFill>
                  <a:srgbClr val="FFFFFF"/>
                </a:solidFill>
              </a:defRPr>
            </a:lvl5pPr>
            <a:lvl6pPr indent="-317500" lvl="5" marL="2743200" rtl="0" algn="l">
              <a:lnSpc>
                <a:spcPct val="125000"/>
              </a:lnSpc>
              <a:spcBef>
                <a:spcPts val="0"/>
              </a:spcBef>
              <a:spcAft>
                <a:spcPts val="0"/>
              </a:spcAft>
              <a:buClr>
                <a:srgbClr val="FFFFFF"/>
              </a:buClr>
              <a:buSzPts val="1400"/>
              <a:buChar char="■"/>
              <a:defRPr>
                <a:solidFill>
                  <a:srgbClr val="FFFFFF"/>
                </a:solidFill>
              </a:defRPr>
            </a:lvl6pPr>
            <a:lvl7pPr indent="-317500" lvl="6" marL="3200400" rtl="0" algn="l">
              <a:lnSpc>
                <a:spcPct val="125000"/>
              </a:lnSpc>
              <a:spcBef>
                <a:spcPts val="0"/>
              </a:spcBef>
              <a:spcAft>
                <a:spcPts val="0"/>
              </a:spcAft>
              <a:buClr>
                <a:srgbClr val="FFFFFF"/>
              </a:buClr>
              <a:buSzPts val="1400"/>
              <a:buChar char="●"/>
              <a:defRPr>
                <a:solidFill>
                  <a:srgbClr val="FFFFFF"/>
                </a:solidFill>
              </a:defRPr>
            </a:lvl7pPr>
            <a:lvl8pPr indent="-317500" lvl="7" marL="3657600" rtl="0" algn="l">
              <a:lnSpc>
                <a:spcPct val="125000"/>
              </a:lnSpc>
              <a:spcBef>
                <a:spcPts val="0"/>
              </a:spcBef>
              <a:spcAft>
                <a:spcPts val="0"/>
              </a:spcAft>
              <a:buClr>
                <a:srgbClr val="FFFFFF"/>
              </a:buClr>
              <a:buSzPts val="1400"/>
              <a:buChar char="○"/>
              <a:defRPr>
                <a:solidFill>
                  <a:srgbClr val="FFFFFF"/>
                </a:solidFill>
              </a:defRPr>
            </a:lvl8pPr>
            <a:lvl9pPr indent="-317500" lvl="8" marL="4114800" rtl="0" algn="l">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57068C"/>
        </a:solidFill>
      </p:bgPr>
    </p:bg>
    <p:spTree>
      <p:nvGrpSpPr>
        <p:cNvPr id="85" name="Shape 85"/>
        <p:cNvGrpSpPr/>
        <p:nvPr/>
      </p:nvGrpSpPr>
      <p:grpSpPr>
        <a:xfrm>
          <a:off x="0" y="0"/>
          <a:ext cx="0" cy="0"/>
          <a:chOff x="0" y="0"/>
          <a:chExt cx="0" cy="0"/>
        </a:xfrm>
      </p:grpSpPr>
      <p:cxnSp>
        <p:nvCxnSpPr>
          <p:cNvPr descr=" " id="86" name="Google Shape;86;g12acf01fd0b_1_9"/>
          <p:cNvCxnSpPr/>
          <p:nvPr/>
        </p:nvCxnSpPr>
        <p:spPr>
          <a:xfrm>
            <a:off x="407168" y="2618527"/>
            <a:ext cx="521400" cy="0"/>
          </a:xfrm>
          <a:prstGeom prst="straightConnector1">
            <a:avLst/>
          </a:prstGeom>
          <a:noFill/>
          <a:ln cap="flat" cmpd="sng" w="76200">
            <a:solidFill>
              <a:srgbClr val="9A6ABA"/>
            </a:solidFill>
            <a:prstDash val="solid"/>
            <a:round/>
            <a:headEnd len="sm" w="sm" type="none"/>
            <a:tailEnd len="sm" w="sm" type="none"/>
          </a:ln>
        </p:spPr>
      </p:cxnSp>
      <p:pic>
        <p:nvPicPr>
          <p:cNvPr descr=" " id="87" name="Google Shape;87;g12acf01fd0b_1_9"/>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88" name="Google Shape;88;g12acf01fd0b_1_9"/>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lvl1pPr lvl="0" rtl="0" algn="l">
              <a:lnSpc>
                <a:spcPct val="80000"/>
              </a:lnSpc>
              <a:spcBef>
                <a:spcPts val="0"/>
              </a:spcBef>
              <a:spcAft>
                <a:spcPts val="0"/>
              </a:spcAft>
              <a:buSzPts val="4200"/>
              <a:buNone/>
              <a:defRPr sz="68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800"/>
              <a:buNone/>
              <a:defRPr>
                <a:latin typeface="Montserrat"/>
                <a:ea typeface="Montserrat"/>
                <a:cs typeface="Montserrat"/>
                <a:sym typeface="Montserrat"/>
              </a:defRPr>
            </a:lvl2pPr>
            <a:lvl3pPr lvl="2" rtl="0" algn="l">
              <a:lnSpc>
                <a:spcPct val="100000"/>
              </a:lnSpc>
              <a:spcBef>
                <a:spcPts val="0"/>
              </a:spcBef>
              <a:spcAft>
                <a:spcPts val="0"/>
              </a:spcAft>
              <a:buSzPts val="2800"/>
              <a:buNone/>
              <a:defRPr>
                <a:latin typeface="Montserrat"/>
                <a:ea typeface="Montserrat"/>
                <a:cs typeface="Montserrat"/>
                <a:sym typeface="Montserrat"/>
              </a:defRPr>
            </a:lvl3pPr>
            <a:lvl4pPr lvl="3" rtl="0" algn="l">
              <a:lnSpc>
                <a:spcPct val="100000"/>
              </a:lnSpc>
              <a:spcBef>
                <a:spcPts val="0"/>
              </a:spcBef>
              <a:spcAft>
                <a:spcPts val="0"/>
              </a:spcAft>
              <a:buSzPts val="2800"/>
              <a:buNone/>
              <a:defRPr>
                <a:latin typeface="Montserrat"/>
                <a:ea typeface="Montserrat"/>
                <a:cs typeface="Montserrat"/>
                <a:sym typeface="Montserrat"/>
              </a:defRPr>
            </a:lvl4pPr>
            <a:lvl5pPr lvl="4" rtl="0" algn="l">
              <a:lnSpc>
                <a:spcPct val="100000"/>
              </a:lnSpc>
              <a:spcBef>
                <a:spcPts val="0"/>
              </a:spcBef>
              <a:spcAft>
                <a:spcPts val="0"/>
              </a:spcAft>
              <a:buSzPts val="2800"/>
              <a:buNone/>
              <a:defRPr>
                <a:latin typeface="Montserrat"/>
                <a:ea typeface="Montserrat"/>
                <a:cs typeface="Montserrat"/>
                <a:sym typeface="Montserrat"/>
              </a:defRPr>
            </a:lvl5pPr>
            <a:lvl6pPr lvl="5" rtl="0" algn="l">
              <a:lnSpc>
                <a:spcPct val="100000"/>
              </a:lnSpc>
              <a:spcBef>
                <a:spcPts val="0"/>
              </a:spcBef>
              <a:spcAft>
                <a:spcPts val="0"/>
              </a:spcAft>
              <a:buSzPts val="2800"/>
              <a:buNone/>
              <a:defRPr>
                <a:latin typeface="Montserrat"/>
                <a:ea typeface="Montserrat"/>
                <a:cs typeface="Montserrat"/>
                <a:sym typeface="Montserrat"/>
              </a:defRPr>
            </a:lvl6pPr>
            <a:lvl7pPr lvl="6" rtl="0" algn="l">
              <a:lnSpc>
                <a:spcPct val="100000"/>
              </a:lnSpc>
              <a:spcBef>
                <a:spcPts val="0"/>
              </a:spcBef>
              <a:spcAft>
                <a:spcPts val="0"/>
              </a:spcAft>
              <a:buSzPts val="2800"/>
              <a:buNone/>
              <a:defRPr>
                <a:latin typeface="Montserrat"/>
                <a:ea typeface="Montserrat"/>
                <a:cs typeface="Montserrat"/>
                <a:sym typeface="Montserrat"/>
              </a:defRPr>
            </a:lvl7pPr>
            <a:lvl8pPr lvl="7" rtl="0" algn="l">
              <a:lnSpc>
                <a:spcPct val="100000"/>
              </a:lnSpc>
              <a:spcBef>
                <a:spcPts val="0"/>
              </a:spcBef>
              <a:spcAft>
                <a:spcPts val="0"/>
              </a:spcAft>
              <a:buSzPts val="2800"/>
              <a:buNone/>
              <a:defRPr>
                <a:latin typeface="Montserrat"/>
                <a:ea typeface="Montserrat"/>
                <a:cs typeface="Montserrat"/>
                <a:sym typeface="Montserrat"/>
              </a:defRPr>
            </a:lvl8pPr>
            <a:lvl9pPr lvl="8" rtl="0"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89" name="Google Shape;89;g12acf01fd0b_1_9"/>
          <p:cNvSpPr txBox="1"/>
          <p:nvPr>
            <p:ph idx="1" type="subTitle"/>
          </p:nvPr>
        </p:nvSpPr>
        <p:spPr>
          <a:xfrm>
            <a:off x="316950" y="2938025"/>
            <a:ext cx="4031700" cy="4758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a:solidFill>
                  <a:schemeClr val="lt1"/>
                </a:solidFill>
              </a:defRPr>
            </a:lvl1pPr>
            <a:lvl2pPr lvl="1" rtl="0" algn="l">
              <a:lnSpc>
                <a:spcPct val="115000"/>
              </a:lnSpc>
              <a:spcBef>
                <a:spcPts val="1600"/>
              </a:spcBef>
              <a:spcAft>
                <a:spcPts val="0"/>
              </a:spcAft>
              <a:buSzPts val="1400"/>
              <a:buNone/>
              <a:defRPr>
                <a:solidFill>
                  <a:schemeClr val="lt1"/>
                </a:solidFill>
              </a:defRPr>
            </a:lvl2pPr>
            <a:lvl3pPr lvl="2" rtl="0" algn="l">
              <a:lnSpc>
                <a:spcPct val="115000"/>
              </a:lnSpc>
              <a:spcBef>
                <a:spcPts val="1600"/>
              </a:spcBef>
              <a:spcAft>
                <a:spcPts val="0"/>
              </a:spcAft>
              <a:buSzPts val="1400"/>
              <a:buNone/>
              <a:defRPr>
                <a:solidFill>
                  <a:schemeClr val="lt1"/>
                </a:solidFill>
              </a:defRPr>
            </a:lvl3pPr>
            <a:lvl4pPr lvl="3" rtl="0" algn="l">
              <a:lnSpc>
                <a:spcPct val="115000"/>
              </a:lnSpc>
              <a:spcBef>
                <a:spcPts val="1600"/>
              </a:spcBef>
              <a:spcAft>
                <a:spcPts val="0"/>
              </a:spcAft>
              <a:buSzPts val="1400"/>
              <a:buNone/>
              <a:defRPr>
                <a:solidFill>
                  <a:schemeClr val="lt1"/>
                </a:solidFill>
              </a:defRPr>
            </a:lvl4pPr>
            <a:lvl5pPr lvl="4" rtl="0" algn="l">
              <a:lnSpc>
                <a:spcPct val="115000"/>
              </a:lnSpc>
              <a:spcBef>
                <a:spcPts val="1600"/>
              </a:spcBef>
              <a:spcAft>
                <a:spcPts val="0"/>
              </a:spcAft>
              <a:buSzPts val="1400"/>
              <a:buNone/>
              <a:defRPr>
                <a:solidFill>
                  <a:schemeClr val="lt1"/>
                </a:solidFill>
              </a:defRPr>
            </a:lvl5pPr>
            <a:lvl6pPr lvl="5" rtl="0" algn="l">
              <a:lnSpc>
                <a:spcPct val="115000"/>
              </a:lnSpc>
              <a:spcBef>
                <a:spcPts val="1600"/>
              </a:spcBef>
              <a:spcAft>
                <a:spcPts val="0"/>
              </a:spcAft>
              <a:buSzPts val="1400"/>
              <a:buNone/>
              <a:defRPr>
                <a:solidFill>
                  <a:schemeClr val="lt1"/>
                </a:solidFill>
              </a:defRPr>
            </a:lvl6pPr>
            <a:lvl7pPr lvl="6" rtl="0" algn="l">
              <a:lnSpc>
                <a:spcPct val="115000"/>
              </a:lnSpc>
              <a:spcBef>
                <a:spcPts val="1600"/>
              </a:spcBef>
              <a:spcAft>
                <a:spcPts val="0"/>
              </a:spcAft>
              <a:buSzPts val="1400"/>
              <a:buNone/>
              <a:defRPr>
                <a:solidFill>
                  <a:schemeClr val="lt1"/>
                </a:solidFill>
              </a:defRPr>
            </a:lvl7pPr>
            <a:lvl8pPr lvl="7" rtl="0" algn="l">
              <a:lnSpc>
                <a:spcPct val="115000"/>
              </a:lnSpc>
              <a:spcBef>
                <a:spcPts val="1600"/>
              </a:spcBef>
              <a:spcAft>
                <a:spcPts val="0"/>
              </a:spcAft>
              <a:buSzPts val="1400"/>
              <a:buNone/>
              <a:defRPr>
                <a:solidFill>
                  <a:schemeClr val="lt1"/>
                </a:solidFill>
              </a:defRPr>
            </a:lvl8pPr>
            <a:lvl9pPr lvl="8" rtl="0" algn="l">
              <a:lnSpc>
                <a:spcPct val="115000"/>
              </a:lnSpc>
              <a:spcBef>
                <a:spcPts val="1600"/>
              </a:spcBef>
              <a:spcAft>
                <a:spcPts val="1600"/>
              </a:spcAft>
              <a:buSzPts val="1400"/>
              <a:buNone/>
              <a:defRPr>
                <a:solidFill>
                  <a:schemeClr val="lt1"/>
                </a:solidFill>
              </a:defRPr>
            </a:lvl9pPr>
          </a:lstStyle>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g12acf01fd0b_1_14"/>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rt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rtl="0"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rtl="0"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rtl="0"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rtl="0"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rtl="0"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rtl="0"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rtl="0"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p:txBody>
      </p:sp>
      <p:pic>
        <p:nvPicPr>
          <p:cNvPr descr=" " id="92" name="Google Shape;92;g12acf01fd0b_1_14"/>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pic>
        <p:nvPicPr>
          <p:cNvPr id="93" name="Google Shape;93;g12acf01fd0b_1_14"/>
          <p:cNvPicPr preferRelativeResize="0"/>
          <p:nvPr/>
        </p:nvPicPr>
        <p:blipFill rotWithShape="1">
          <a:blip r:embed="rId3">
            <a:alphaModFix/>
          </a:blip>
          <a:srcRect b="0" l="0" r="0" t="0"/>
          <a:stretch/>
        </p:blipFill>
        <p:spPr>
          <a:xfrm>
            <a:off x="8105730" y="4367926"/>
            <a:ext cx="704850" cy="60579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4" name="Shape 94"/>
        <p:cNvGrpSpPr/>
        <p:nvPr/>
      </p:nvGrpSpPr>
      <p:grpSpPr>
        <a:xfrm>
          <a:off x="0" y="0"/>
          <a:ext cx="0" cy="0"/>
          <a:chOff x="0" y="0"/>
          <a:chExt cx="0" cy="0"/>
        </a:xfrm>
      </p:grpSpPr>
      <p:sp>
        <p:nvSpPr>
          <p:cNvPr id="95" name="Google Shape;95;g12acf01fd0b_1_18"/>
          <p:cNvSpPr txBox="1"/>
          <p:nvPr>
            <p:ph type="title"/>
          </p:nvPr>
        </p:nvSpPr>
        <p:spPr>
          <a:xfrm>
            <a:off x="311700" y="1152475"/>
            <a:ext cx="3345900" cy="3199500"/>
          </a:xfrm>
          <a:prstGeom prst="rect">
            <a:avLst/>
          </a:prstGeom>
          <a:noFill/>
          <a:ln>
            <a:noFill/>
          </a:ln>
        </p:spPr>
        <p:txBody>
          <a:bodyPr anchorCtr="0" anchor="t" bIns="91425" lIns="91425" spcFirstLastPara="1" rIns="91425" wrap="square" tIns="91425">
            <a:noAutofit/>
          </a:bodyPr>
          <a:lstStyle>
            <a:lvl1pPr lvl="0" rt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96" name="Google Shape;96;g12acf01fd0b_1_18"/>
          <p:cNvSpPr txBox="1"/>
          <p:nvPr>
            <p:ph idx="1" type="body"/>
          </p:nvPr>
        </p:nvSpPr>
        <p:spPr>
          <a:xfrm>
            <a:off x="4114800" y="1175683"/>
            <a:ext cx="4192800" cy="3123300"/>
          </a:xfrm>
          <a:prstGeom prst="rect">
            <a:avLst/>
          </a:prstGeom>
          <a:noFill/>
          <a:ln>
            <a:noFill/>
          </a:ln>
        </p:spPr>
        <p:txBody>
          <a:bodyPr anchorCtr="0" anchor="t" bIns="91425" lIns="91425" spcFirstLastPara="1" rIns="91425" wrap="square" tIns="91425">
            <a:noAutofit/>
          </a:bodyPr>
          <a:lstStyle>
            <a:lvl1pPr indent="-317500" lvl="0" marL="457200" rtl="0" algn="l">
              <a:lnSpc>
                <a:spcPct val="125000"/>
              </a:lnSpc>
              <a:spcBef>
                <a:spcPts val="0"/>
              </a:spcBef>
              <a:spcAft>
                <a:spcPts val="0"/>
              </a:spcAft>
              <a:buSzPts val="1400"/>
              <a:buChar char="●"/>
              <a:defRPr sz="1400"/>
            </a:lvl1pPr>
            <a:lvl2pPr indent="-317500" lvl="1" marL="914400" rtl="0" algn="l">
              <a:lnSpc>
                <a:spcPct val="125000"/>
              </a:lnSpc>
              <a:spcBef>
                <a:spcPts val="1600"/>
              </a:spcBef>
              <a:spcAft>
                <a:spcPts val="0"/>
              </a:spcAft>
              <a:buSzPts val="1400"/>
              <a:buChar char="○"/>
              <a:defRPr/>
            </a:lvl2pPr>
            <a:lvl3pPr indent="-317500" lvl="2" marL="1371600" rtl="0" algn="l">
              <a:lnSpc>
                <a:spcPct val="125000"/>
              </a:lnSpc>
              <a:spcBef>
                <a:spcPts val="1600"/>
              </a:spcBef>
              <a:spcAft>
                <a:spcPts val="0"/>
              </a:spcAft>
              <a:buSzPts val="1400"/>
              <a:buChar char="■"/>
              <a:defRPr/>
            </a:lvl3pPr>
            <a:lvl4pPr indent="-317500" lvl="3" marL="1828800" rtl="0" algn="l">
              <a:lnSpc>
                <a:spcPct val="125000"/>
              </a:lnSpc>
              <a:spcBef>
                <a:spcPts val="1600"/>
              </a:spcBef>
              <a:spcAft>
                <a:spcPts val="0"/>
              </a:spcAft>
              <a:buSzPts val="1400"/>
              <a:buChar char="●"/>
              <a:defRPr/>
            </a:lvl4pPr>
            <a:lvl5pPr indent="-317500" lvl="4" marL="2286000" rtl="0" algn="l">
              <a:lnSpc>
                <a:spcPct val="125000"/>
              </a:lnSpc>
              <a:spcBef>
                <a:spcPts val="1600"/>
              </a:spcBef>
              <a:spcAft>
                <a:spcPts val="0"/>
              </a:spcAft>
              <a:buSzPts val="1400"/>
              <a:buChar char="○"/>
              <a:defRPr/>
            </a:lvl5pPr>
            <a:lvl6pPr indent="-317500" lvl="5" marL="2743200" rtl="0" algn="l">
              <a:lnSpc>
                <a:spcPct val="125000"/>
              </a:lnSpc>
              <a:spcBef>
                <a:spcPts val="1600"/>
              </a:spcBef>
              <a:spcAft>
                <a:spcPts val="0"/>
              </a:spcAft>
              <a:buSzPts val="1400"/>
              <a:buChar char="■"/>
              <a:defRPr/>
            </a:lvl6pPr>
            <a:lvl7pPr indent="-317500" lvl="6" marL="3200400" rtl="0" algn="l">
              <a:lnSpc>
                <a:spcPct val="125000"/>
              </a:lnSpc>
              <a:spcBef>
                <a:spcPts val="1600"/>
              </a:spcBef>
              <a:spcAft>
                <a:spcPts val="0"/>
              </a:spcAft>
              <a:buSzPts val="1400"/>
              <a:buChar char="●"/>
              <a:defRPr/>
            </a:lvl7pPr>
            <a:lvl8pPr indent="-317500" lvl="7" marL="3657600" rtl="0" algn="l">
              <a:lnSpc>
                <a:spcPct val="125000"/>
              </a:lnSpc>
              <a:spcBef>
                <a:spcPts val="1600"/>
              </a:spcBef>
              <a:spcAft>
                <a:spcPts val="0"/>
              </a:spcAft>
              <a:buSzPts val="1400"/>
              <a:buChar char="○"/>
              <a:defRPr/>
            </a:lvl8pPr>
            <a:lvl9pPr indent="-317500" lvl="8" marL="4114800" rtl="0" algn="l">
              <a:lnSpc>
                <a:spcPct val="125000"/>
              </a:lnSpc>
              <a:spcBef>
                <a:spcPts val="1600"/>
              </a:spcBef>
              <a:spcAft>
                <a:spcPts val="1600"/>
              </a:spcAft>
              <a:buSzPts val="1400"/>
              <a:buChar char="■"/>
              <a:defRPr/>
            </a:lvl9pPr>
          </a:lstStyle>
          <a:p/>
        </p:txBody>
      </p:sp>
      <p:sp>
        <p:nvSpPr>
          <p:cNvPr id="97" name="Google Shape;97;g12acf01fd0b_1_1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descr=" " id="98" name="Google Shape;98;g12acf01fd0b_1_18"/>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Tree>
  </p:cSld>
  <p:clrMapOvr>
    <a:masterClrMapping/>
  </p:clrMapOvr>
  <p:extLst>
    <p:ext uri="{DCECCB84-F9BA-43D5-87BE-67443E8EF086}">
      <p15:sldGuideLst>
        <p15:guide id="1" pos="2592">
          <p15:clr>
            <a:srgbClr val="FA7B17"/>
          </p15:clr>
        </p15:guide>
        <p15:guide id="2" pos="2304">
          <p15:clr>
            <a:srgbClr val="FA7B17"/>
          </p15:clr>
        </p15:guide>
        <p15:guide id="3" orient="horz" pos="720">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9" name="Shape 99"/>
        <p:cNvGrpSpPr/>
        <p:nvPr/>
      </p:nvGrpSpPr>
      <p:grpSpPr>
        <a:xfrm>
          <a:off x="0" y="0"/>
          <a:ext cx="0" cy="0"/>
          <a:chOff x="0" y="0"/>
          <a:chExt cx="0" cy="0"/>
        </a:xfrm>
      </p:grpSpPr>
      <p:sp>
        <p:nvSpPr>
          <p:cNvPr id="100" name="Google Shape;100;g12acf01fd0b_1_23"/>
          <p:cNvSpPr txBox="1"/>
          <p:nvPr>
            <p:ph type="title"/>
          </p:nvPr>
        </p:nvSpPr>
        <p:spPr>
          <a:xfrm>
            <a:off x="311700" y="445025"/>
            <a:ext cx="8424900" cy="1142400"/>
          </a:xfrm>
          <a:prstGeom prst="rect">
            <a:avLst/>
          </a:prstGeom>
          <a:noFill/>
          <a:ln>
            <a:noFill/>
          </a:ln>
        </p:spPr>
        <p:txBody>
          <a:bodyPr anchorCtr="0" anchor="t" bIns="91425" lIns="91425" spcFirstLastPara="1" rIns="91425" wrap="square" tIns="91425">
            <a:noAutofit/>
          </a:bodyPr>
          <a:lstStyle>
            <a:lvl1pPr lvl="0" rt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pic>
        <p:nvPicPr>
          <p:cNvPr descr=" " id="101" name="Google Shape;101;g12acf01fd0b_1_23"/>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02" name="Google Shape;102;g12acf01fd0b_1_23"/>
          <p:cNvSpPr txBox="1"/>
          <p:nvPr>
            <p:ph idx="1" type="body"/>
          </p:nvPr>
        </p:nvSpPr>
        <p:spPr>
          <a:xfrm>
            <a:off x="1376250" y="1828800"/>
            <a:ext cx="3330300" cy="2447100"/>
          </a:xfrm>
          <a:prstGeom prst="rect">
            <a:avLst/>
          </a:prstGeom>
          <a:noFill/>
          <a:ln>
            <a:noFill/>
          </a:ln>
        </p:spPr>
        <p:txBody>
          <a:bodyPr anchorCtr="0" anchor="t" bIns="91425" lIns="91425" spcFirstLastPara="1" rIns="91425" wrap="square" tIns="91425">
            <a:noAutofit/>
          </a:bodyPr>
          <a:lstStyle>
            <a:lvl1pPr indent="-304800" lvl="0" marL="457200" rtl="0" algn="l">
              <a:lnSpc>
                <a:spcPct val="125000"/>
              </a:lnSpc>
              <a:spcBef>
                <a:spcPts val="0"/>
              </a:spcBef>
              <a:spcAft>
                <a:spcPts val="0"/>
              </a:spcAft>
              <a:buSzPts val="1200"/>
              <a:buChar char="●"/>
              <a:defRPr sz="1200"/>
            </a:lvl1pPr>
            <a:lvl2pPr indent="-304800" lvl="1" marL="914400" rtl="0" algn="l">
              <a:lnSpc>
                <a:spcPct val="125000"/>
              </a:lnSpc>
              <a:spcBef>
                <a:spcPts val="1600"/>
              </a:spcBef>
              <a:spcAft>
                <a:spcPts val="0"/>
              </a:spcAft>
              <a:buSzPts val="1200"/>
              <a:buChar char="○"/>
              <a:defRPr sz="1200"/>
            </a:lvl2pPr>
            <a:lvl3pPr indent="-304800" lvl="2" marL="1371600" rtl="0" algn="l">
              <a:lnSpc>
                <a:spcPct val="125000"/>
              </a:lnSpc>
              <a:spcBef>
                <a:spcPts val="1600"/>
              </a:spcBef>
              <a:spcAft>
                <a:spcPts val="0"/>
              </a:spcAft>
              <a:buSzPts val="1200"/>
              <a:buChar char="■"/>
              <a:defRPr sz="1200"/>
            </a:lvl3pPr>
            <a:lvl4pPr indent="-304800" lvl="3" marL="1828800" rtl="0" algn="l">
              <a:lnSpc>
                <a:spcPct val="125000"/>
              </a:lnSpc>
              <a:spcBef>
                <a:spcPts val="1600"/>
              </a:spcBef>
              <a:spcAft>
                <a:spcPts val="0"/>
              </a:spcAft>
              <a:buSzPts val="1200"/>
              <a:buChar char="●"/>
              <a:defRPr sz="1200"/>
            </a:lvl4pPr>
            <a:lvl5pPr indent="-304800" lvl="4" marL="2286000" rtl="0" algn="l">
              <a:lnSpc>
                <a:spcPct val="125000"/>
              </a:lnSpc>
              <a:spcBef>
                <a:spcPts val="1600"/>
              </a:spcBef>
              <a:spcAft>
                <a:spcPts val="0"/>
              </a:spcAft>
              <a:buSzPts val="1200"/>
              <a:buChar char="○"/>
              <a:defRPr sz="1200"/>
            </a:lvl5pPr>
            <a:lvl6pPr indent="-304800" lvl="5" marL="2743200" rtl="0" algn="l">
              <a:lnSpc>
                <a:spcPct val="125000"/>
              </a:lnSpc>
              <a:spcBef>
                <a:spcPts val="1600"/>
              </a:spcBef>
              <a:spcAft>
                <a:spcPts val="0"/>
              </a:spcAft>
              <a:buSzPts val="1200"/>
              <a:buChar char="■"/>
              <a:defRPr sz="1200"/>
            </a:lvl6pPr>
            <a:lvl7pPr indent="-304800" lvl="6" marL="3200400" rtl="0" algn="l">
              <a:lnSpc>
                <a:spcPct val="125000"/>
              </a:lnSpc>
              <a:spcBef>
                <a:spcPts val="1600"/>
              </a:spcBef>
              <a:spcAft>
                <a:spcPts val="0"/>
              </a:spcAft>
              <a:buSzPts val="1200"/>
              <a:buChar char="●"/>
              <a:defRPr sz="1200"/>
            </a:lvl7pPr>
            <a:lvl8pPr indent="-304800" lvl="7" marL="3657600" rtl="0" algn="l">
              <a:lnSpc>
                <a:spcPct val="125000"/>
              </a:lnSpc>
              <a:spcBef>
                <a:spcPts val="1600"/>
              </a:spcBef>
              <a:spcAft>
                <a:spcPts val="0"/>
              </a:spcAft>
              <a:buSzPts val="1200"/>
              <a:buChar char="○"/>
              <a:defRPr sz="1200"/>
            </a:lvl8pPr>
            <a:lvl9pPr indent="-304800" lvl="8" marL="4114800" rtl="0" algn="l">
              <a:lnSpc>
                <a:spcPct val="125000"/>
              </a:lnSpc>
              <a:spcBef>
                <a:spcPts val="1600"/>
              </a:spcBef>
              <a:spcAft>
                <a:spcPts val="1600"/>
              </a:spcAft>
              <a:buSzPts val="1200"/>
              <a:buChar char="■"/>
              <a:defRPr sz="1200"/>
            </a:lvl9pPr>
          </a:lstStyle>
          <a:p/>
        </p:txBody>
      </p:sp>
      <p:sp>
        <p:nvSpPr>
          <p:cNvPr id="103" name="Google Shape;103;g12acf01fd0b_1_23"/>
          <p:cNvSpPr txBox="1"/>
          <p:nvPr>
            <p:ph idx="2" type="body"/>
          </p:nvPr>
        </p:nvSpPr>
        <p:spPr>
          <a:xfrm>
            <a:off x="5051175" y="1828800"/>
            <a:ext cx="3330300" cy="2447100"/>
          </a:xfrm>
          <a:prstGeom prst="rect">
            <a:avLst/>
          </a:prstGeom>
          <a:noFill/>
          <a:ln>
            <a:noFill/>
          </a:ln>
        </p:spPr>
        <p:txBody>
          <a:bodyPr anchorCtr="0" anchor="t" bIns="91425" lIns="91425" spcFirstLastPara="1" rIns="91425" wrap="square" tIns="91425">
            <a:noAutofit/>
          </a:bodyPr>
          <a:lstStyle>
            <a:lvl1pPr indent="-304800" lvl="0" marL="457200" rtl="0" algn="l">
              <a:lnSpc>
                <a:spcPct val="125000"/>
              </a:lnSpc>
              <a:spcBef>
                <a:spcPts val="0"/>
              </a:spcBef>
              <a:spcAft>
                <a:spcPts val="0"/>
              </a:spcAft>
              <a:buSzPts val="1200"/>
              <a:buChar char="●"/>
              <a:defRPr sz="1200"/>
            </a:lvl1pPr>
            <a:lvl2pPr indent="-304800" lvl="1" marL="914400" rtl="0" algn="l">
              <a:lnSpc>
                <a:spcPct val="125000"/>
              </a:lnSpc>
              <a:spcBef>
                <a:spcPts val="1600"/>
              </a:spcBef>
              <a:spcAft>
                <a:spcPts val="0"/>
              </a:spcAft>
              <a:buSzPts val="1200"/>
              <a:buChar char="○"/>
              <a:defRPr sz="1200"/>
            </a:lvl2pPr>
            <a:lvl3pPr indent="-304800" lvl="2" marL="1371600" rtl="0" algn="l">
              <a:lnSpc>
                <a:spcPct val="125000"/>
              </a:lnSpc>
              <a:spcBef>
                <a:spcPts val="1600"/>
              </a:spcBef>
              <a:spcAft>
                <a:spcPts val="0"/>
              </a:spcAft>
              <a:buSzPts val="1200"/>
              <a:buChar char="■"/>
              <a:defRPr sz="1200"/>
            </a:lvl3pPr>
            <a:lvl4pPr indent="-304800" lvl="3" marL="1828800" rtl="0" algn="l">
              <a:lnSpc>
                <a:spcPct val="125000"/>
              </a:lnSpc>
              <a:spcBef>
                <a:spcPts val="1600"/>
              </a:spcBef>
              <a:spcAft>
                <a:spcPts val="0"/>
              </a:spcAft>
              <a:buSzPts val="1200"/>
              <a:buChar char="●"/>
              <a:defRPr sz="1200"/>
            </a:lvl4pPr>
            <a:lvl5pPr indent="-304800" lvl="4" marL="2286000" rtl="0" algn="l">
              <a:lnSpc>
                <a:spcPct val="125000"/>
              </a:lnSpc>
              <a:spcBef>
                <a:spcPts val="1600"/>
              </a:spcBef>
              <a:spcAft>
                <a:spcPts val="0"/>
              </a:spcAft>
              <a:buSzPts val="1200"/>
              <a:buChar char="○"/>
              <a:defRPr sz="1200"/>
            </a:lvl5pPr>
            <a:lvl6pPr indent="-304800" lvl="5" marL="2743200" rtl="0" algn="l">
              <a:lnSpc>
                <a:spcPct val="125000"/>
              </a:lnSpc>
              <a:spcBef>
                <a:spcPts val="1600"/>
              </a:spcBef>
              <a:spcAft>
                <a:spcPts val="0"/>
              </a:spcAft>
              <a:buSzPts val="1200"/>
              <a:buChar char="■"/>
              <a:defRPr sz="1200"/>
            </a:lvl6pPr>
            <a:lvl7pPr indent="-304800" lvl="6" marL="3200400" rtl="0" algn="l">
              <a:lnSpc>
                <a:spcPct val="125000"/>
              </a:lnSpc>
              <a:spcBef>
                <a:spcPts val="1600"/>
              </a:spcBef>
              <a:spcAft>
                <a:spcPts val="0"/>
              </a:spcAft>
              <a:buSzPts val="1200"/>
              <a:buChar char="●"/>
              <a:defRPr sz="1200"/>
            </a:lvl7pPr>
            <a:lvl8pPr indent="-304800" lvl="7" marL="3657600" rtl="0" algn="l">
              <a:lnSpc>
                <a:spcPct val="125000"/>
              </a:lnSpc>
              <a:spcBef>
                <a:spcPts val="1600"/>
              </a:spcBef>
              <a:spcAft>
                <a:spcPts val="0"/>
              </a:spcAft>
              <a:buSzPts val="1200"/>
              <a:buChar char="○"/>
              <a:defRPr sz="1200"/>
            </a:lvl8pPr>
            <a:lvl9pPr indent="-304800" lvl="8" marL="4114800" rtl="0" algn="l">
              <a:lnSpc>
                <a:spcPct val="125000"/>
              </a:lnSpc>
              <a:spcBef>
                <a:spcPts val="1600"/>
              </a:spcBef>
              <a:spcAft>
                <a:spcPts val="1600"/>
              </a:spcAft>
              <a:buSzPts val="1200"/>
              <a:buChar char="■"/>
              <a:defRPr sz="1200"/>
            </a:lvl9pPr>
          </a:lstStyle>
          <a:p/>
        </p:txBody>
      </p:sp>
      <p:sp>
        <p:nvSpPr>
          <p:cNvPr id="104" name="Google Shape;104;g12acf01fd0b_1_2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1152">
          <p15:clr>
            <a:srgbClr val="FA7B17"/>
          </p15:clr>
        </p15:guide>
        <p15:guide id="2" pos="288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57068C"/>
        </a:solidFill>
      </p:bgPr>
    </p:bg>
    <p:spTree>
      <p:nvGrpSpPr>
        <p:cNvPr id="14" name="Shape 14"/>
        <p:cNvGrpSpPr/>
        <p:nvPr/>
      </p:nvGrpSpPr>
      <p:grpSpPr>
        <a:xfrm>
          <a:off x="0" y="0"/>
          <a:ext cx="0" cy="0"/>
          <a:chOff x="0" y="0"/>
          <a:chExt cx="0" cy="0"/>
        </a:xfrm>
      </p:grpSpPr>
      <p:cxnSp>
        <p:nvCxnSpPr>
          <p:cNvPr descr=" " id="15" name="Google Shape;15;p6"/>
          <p:cNvCxnSpPr/>
          <p:nvPr/>
        </p:nvCxnSpPr>
        <p:spPr>
          <a:xfrm>
            <a:off x="407168" y="2618527"/>
            <a:ext cx="521400" cy="0"/>
          </a:xfrm>
          <a:prstGeom prst="straightConnector1">
            <a:avLst/>
          </a:prstGeom>
          <a:noFill/>
          <a:ln cap="flat" cmpd="sng" w="76200">
            <a:solidFill>
              <a:srgbClr val="9A6ABA"/>
            </a:solidFill>
            <a:prstDash val="solid"/>
            <a:round/>
            <a:headEnd len="sm" w="sm" type="none"/>
            <a:tailEnd len="sm" w="sm" type="none"/>
          </a:ln>
        </p:spPr>
      </p:cxnSp>
      <p:pic>
        <p:nvPicPr>
          <p:cNvPr descr=" " id="16" name="Google Shape;16;p6"/>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7" name="Google Shape;17;p6"/>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None/>
              <a:defRPr sz="68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8" name="Google Shape;18;p6"/>
          <p:cNvSpPr txBox="1"/>
          <p:nvPr>
            <p:ph idx="1" type="subTitle"/>
          </p:nvPr>
        </p:nvSpPr>
        <p:spPr>
          <a:xfrm>
            <a:off x="316950" y="2938025"/>
            <a:ext cx="4031700" cy="475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4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400"/>
              <a:buNone/>
              <a:defRPr>
                <a:solidFill>
                  <a:schemeClr val="lt1"/>
                </a:solidFill>
              </a:defRPr>
            </a:lvl4pPr>
            <a:lvl5pPr lvl="4" algn="l">
              <a:lnSpc>
                <a:spcPct val="115000"/>
              </a:lnSpc>
              <a:spcBef>
                <a:spcPts val="1600"/>
              </a:spcBef>
              <a:spcAft>
                <a:spcPts val="0"/>
              </a:spcAft>
              <a:buSzPts val="1400"/>
              <a:buNone/>
              <a:defRPr>
                <a:solidFill>
                  <a:schemeClr val="lt1"/>
                </a:solidFill>
              </a:defRPr>
            </a:lvl5pPr>
            <a:lvl6pPr lvl="5" algn="l">
              <a:lnSpc>
                <a:spcPct val="115000"/>
              </a:lnSpc>
              <a:spcBef>
                <a:spcPts val="1600"/>
              </a:spcBef>
              <a:spcAft>
                <a:spcPts val="0"/>
              </a:spcAft>
              <a:buSzPts val="1400"/>
              <a:buNone/>
              <a:defRPr>
                <a:solidFill>
                  <a:schemeClr val="lt1"/>
                </a:solidFill>
              </a:defRPr>
            </a:lvl6pPr>
            <a:lvl7pPr lvl="6" algn="l">
              <a:lnSpc>
                <a:spcPct val="115000"/>
              </a:lnSpc>
              <a:spcBef>
                <a:spcPts val="1600"/>
              </a:spcBef>
              <a:spcAft>
                <a:spcPts val="0"/>
              </a:spcAft>
              <a:buSzPts val="1400"/>
              <a:buNone/>
              <a:defRPr>
                <a:solidFill>
                  <a:schemeClr val="lt1"/>
                </a:solidFill>
              </a:defRPr>
            </a:lvl7pPr>
            <a:lvl8pPr lvl="7" algn="l">
              <a:lnSpc>
                <a:spcPct val="115000"/>
              </a:lnSpc>
              <a:spcBef>
                <a:spcPts val="1600"/>
              </a:spcBef>
              <a:spcAft>
                <a:spcPts val="0"/>
              </a:spcAft>
              <a:buSzPts val="1400"/>
              <a:buNone/>
              <a:defRPr>
                <a:solidFill>
                  <a:schemeClr val="lt1"/>
                </a:solidFill>
              </a:defRPr>
            </a:lvl8pPr>
            <a:lvl9pPr lvl="8" algn="l">
              <a:lnSpc>
                <a:spcPct val="115000"/>
              </a:lnSpc>
              <a:spcBef>
                <a:spcPts val="1600"/>
              </a:spcBef>
              <a:spcAft>
                <a:spcPts val="1600"/>
              </a:spcAft>
              <a:buSzPts val="1400"/>
              <a:buNone/>
              <a:defRPr>
                <a:solidFill>
                  <a:schemeClr val="lt1"/>
                </a:solidFill>
              </a:defRPr>
            </a:lvl9pPr>
          </a:lstStyle>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g12acf01fd0b_1_29"/>
          <p:cNvSpPr txBox="1"/>
          <p:nvPr>
            <p:ph type="title"/>
          </p:nvPr>
        </p:nvSpPr>
        <p:spPr>
          <a:xfrm>
            <a:off x="311700" y="426408"/>
            <a:ext cx="4308300" cy="1059300"/>
          </a:xfrm>
          <a:prstGeom prst="rect">
            <a:avLst/>
          </a:prstGeom>
          <a:noFill/>
          <a:ln>
            <a:noFill/>
          </a:ln>
        </p:spPr>
        <p:txBody>
          <a:bodyPr anchorCtr="0" anchor="t" bIns="91425" lIns="91425" spcFirstLastPara="1" rIns="91425" wrap="square" tIns="91425">
            <a:noAutofit/>
          </a:bodyPr>
          <a:lstStyle>
            <a:lvl1pPr lvl="0" rt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rtl="0"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rtl="0"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rtl="0"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rtl="0"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rtl="0"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rtl="0"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rtl="0"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rtl="0"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p:txBody>
      </p:sp>
      <p:sp>
        <p:nvSpPr>
          <p:cNvPr id="107" name="Google Shape;107;g12acf01fd0b_1_29"/>
          <p:cNvSpPr txBox="1"/>
          <p:nvPr>
            <p:ph idx="1" type="body"/>
          </p:nvPr>
        </p:nvSpPr>
        <p:spPr>
          <a:xfrm>
            <a:off x="311700" y="1646230"/>
            <a:ext cx="3350400" cy="2418900"/>
          </a:xfrm>
          <a:prstGeom prst="rect">
            <a:avLst/>
          </a:prstGeom>
          <a:noFill/>
          <a:ln>
            <a:noFill/>
          </a:ln>
        </p:spPr>
        <p:txBody>
          <a:bodyPr anchorCtr="0" anchor="t" bIns="91425" lIns="91425" spcFirstLastPara="1" rIns="91425" wrap="square" tIns="91425">
            <a:noAutofit/>
          </a:bodyPr>
          <a:lstStyle>
            <a:lvl1pPr indent="-304800" lvl="0" marL="457200" rtl="0" algn="l">
              <a:lnSpc>
                <a:spcPct val="125000"/>
              </a:lnSpc>
              <a:spcBef>
                <a:spcPts val="0"/>
              </a:spcBef>
              <a:spcAft>
                <a:spcPts val="0"/>
              </a:spcAft>
              <a:buSzPts val="1200"/>
              <a:buChar char="●"/>
              <a:defRPr sz="1200"/>
            </a:lvl1pPr>
            <a:lvl2pPr indent="-304800" lvl="1" marL="914400" rtl="0" algn="l">
              <a:lnSpc>
                <a:spcPct val="125000"/>
              </a:lnSpc>
              <a:spcBef>
                <a:spcPts val="1600"/>
              </a:spcBef>
              <a:spcAft>
                <a:spcPts val="0"/>
              </a:spcAft>
              <a:buSzPts val="1200"/>
              <a:buChar char="○"/>
              <a:defRPr sz="1200"/>
            </a:lvl2pPr>
            <a:lvl3pPr indent="-304800" lvl="2" marL="1371600" rtl="0" algn="l">
              <a:lnSpc>
                <a:spcPct val="125000"/>
              </a:lnSpc>
              <a:spcBef>
                <a:spcPts val="1600"/>
              </a:spcBef>
              <a:spcAft>
                <a:spcPts val="0"/>
              </a:spcAft>
              <a:buSzPts val="1200"/>
              <a:buChar char="■"/>
              <a:defRPr sz="1200"/>
            </a:lvl3pPr>
            <a:lvl4pPr indent="-304800" lvl="3" marL="1828800" rtl="0" algn="l">
              <a:lnSpc>
                <a:spcPct val="125000"/>
              </a:lnSpc>
              <a:spcBef>
                <a:spcPts val="1600"/>
              </a:spcBef>
              <a:spcAft>
                <a:spcPts val="0"/>
              </a:spcAft>
              <a:buSzPts val="1200"/>
              <a:buChar char="●"/>
              <a:defRPr sz="1200"/>
            </a:lvl4pPr>
            <a:lvl5pPr indent="-304800" lvl="4" marL="2286000" rtl="0" algn="l">
              <a:lnSpc>
                <a:spcPct val="125000"/>
              </a:lnSpc>
              <a:spcBef>
                <a:spcPts val="1600"/>
              </a:spcBef>
              <a:spcAft>
                <a:spcPts val="0"/>
              </a:spcAft>
              <a:buSzPts val="1200"/>
              <a:buChar char="○"/>
              <a:defRPr sz="1200"/>
            </a:lvl5pPr>
            <a:lvl6pPr indent="-304800" lvl="5" marL="2743200" rtl="0" algn="l">
              <a:lnSpc>
                <a:spcPct val="125000"/>
              </a:lnSpc>
              <a:spcBef>
                <a:spcPts val="1600"/>
              </a:spcBef>
              <a:spcAft>
                <a:spcPts val="0"/>
              </a:spcAft>
              <a:buSzPts val="1200"/>
              <a:buChar char="■"/>
              <a:defRPr sz="1200"/>
            </a:lvl6pPr>
            <a:lvl7pPr indent="-304800" lvl="6" marL="3200400" rtl="0" algn="l">
              <a:lnSpc>
                <a:spcPct val="125000"/>
              </a:lnSpc>
              <a:spcBef>
                <a:spcPts val="1600"/>
              </a:spcBef>
              <a:spcAft>
                <a:spcPts val="0"/>
              </a:spcAft>
              <a:buSzPts val="1200"/>
              <a:buChar char="●"/>
              <a:defRPr sz="1200"/>
            </a:lvl7pPr>
            <a:lvl8pPr indent="-304800" lvl="7" marL="3657600" rtl="0" algn="l">
              <a:lnSpc>
                <a:spcPct val="125000"/>
              </a:lnSpc>
              <a:spcBef>
                <a:spcPts val="1600"/>
              </a:spcBef>
              <a:spcAft>
                <a:spcPts val="0"/>
              </a:spcAft>
              <a:buSzPts val="1200"/>
              <a:buChar char="○"/>
              <a:defRPr sz="1200"/>
            </a:lvl8pPr>
            <a:lvl9pPr indent="-304800" lvl="8" marL="4114800" rtl="0" algn="l">
              <a:lnSpc>
                <a:spcPct val="125000"/>
              </a:lnSpc>
              <a:spcBef>
                <a:spcPts val="1600"/>
              </a:spcBef>
              <a:spcAft>
                <a:spcPts val="1600"/>
              </a:spcAft>
              <a:buSzPts val="1200"/>
              <a:buChar char="■"/>
              <a:defRPr sz="1200"/>
            </a:lvl9pPr>
          </a:lstStyle>
          <a:p/>
        </p:txBody>
      </p:sp>
      <p:pic>
        <p:nvPicPr>
          <p:cNvPr descr=" " id="108" name="Google Shape;108;g12acf01fd0b_1_29"/>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09" name="Google Shape;109;g12acf01fd0b_1_2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3F3F3"/>
        </a:solidFill>
      </p:bgPr>
    </p:bg>
    <p:spTree>
      <p:nvGrpSpPr>
        <p:cNvPr id="110" name="Shape 110"/>
        <p:cNvGrpSpPr/>
        <p:nvPr/>
      </p:nvGrpSpPr>
      <p:grpSpPr>
        <a:xfrm>
          <a:off x="0" y="0"/>
          <a:ext cx="0" cy="0"/>
          <a:chOff x="0" y="0"/>
          <a:chExt cx="0" cy="0"/>
        </a:xfrm>
      </p:grpSpPr>
      <p:sp>
        <p:nvSpPr>
          <p:cNvPr id="111" name="Google Shape;111;g12acf01fd0b_1_34"/>
          <p:cNvSpPr txBox="1"/>
          <p:nvPr>
            <p:ph type="title"/>
          </p:nvPr>
        </p:nvSpPr>
        <p:spPr>
          <a:xfrm>
            <a:off x="407175" y="450150"/>
            <a:ext cx="8329500" cy="3825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rtl="0"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rtl="0"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rtl="0"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rtl="0"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rtl="0"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rtl="0"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rtl="0"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rtl="0"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p:txBody>
      </p:sp>
      <p:pic>
        <p:nvPicPr>
          <p:cNvPr descr=" " id="112" name="Google Shape;112;g12acf01fd0b_1_34"/>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13" name="Google Shape;113;g12acf01fd0b_1_3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4" name="Shape 114"/>
        <p:cNvGrpSpPr/>
        <p:nvPr/>
      </p:nvGrpSpPr>
      <p:grpSpPr>
        <a:xfrm>
          <a:off x="0" y="0"/>
          <a:ext cx="0" cy="0"/>
          <a:chOff x="0" y="0"/>
          <a:chExt cx="0" cy="0"/>
        </a:xfrm>
      </p:grpSpPr>
      <p:sp>
        <p:nvSpPr>
          <p:cNvPr descr=" " id="115" name="Google Shape;115;g12acf01fd0b_1_38"/>
          <p:cNvSpPr/>
          <p:nvPr/>
        </p:nvSpPr>
        <p:spPr>
          <a:xfrm>
            <a:off x="4572000" y="-125"/>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g12acf01fd0b_1_38"/>
          <p:cNvSpPr txBox="1"/>
          <p:nvPr>
            <p:ph type="title"/>
          </p:nvPr>
        </p:nvSpPr>
        <p:spPr>
          <a:xfrm>
            <a:off x="294375" y="1233175"/>
            <a:ext cx="4079100" cy="1482300"/>
          </a:xfrm>
          <a:prstGeom prst="rect">
            <a:avLst/>
          </a:prstGeom>
          <a:noFill/>
          <a:ln>
            <a:noFill/>
          </a:ln>
        </p:spPr>
        <p:txBody>
          <a:bodyPr anchorCtr="0" anchor="b" bIns="91425" lIns="91425" spcFirstLastPara="1" rIns="91425" wrap="square" tIns="91425">
            <a:noAutofit/>
          </a:bodyPr>
          <a:lstStyle>
            <a:lvl1pPr lvl="0" rt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117" name="Google Shape;117;g12acf01fd0b_1_38"/>
          <p:cNvSpPr txBox="1"/>
          <p:nvPr>
            <p:ph idx="1" type="subTitle"/>
          </p:nvPr>
        </p:nvSpPr>
        <p:spPr>
          <a:xfrm>
            <a:off x="294375" y="2803075"/>
            <a:ext cx="3955800" cy="1235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9A6ABA"/>
              </a:buClr>
              <a:buSzPts val="1800"/>
              <a:buNone/>
              <a:defRPr>
                <a:solidFill>
                  <a:srgbClr val="9A6ABA"/>
                </a:solidFill>
              </a:defRPr>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18" name="Google Shape;118;g12acf01fd0b_1_38"/>
          <p:cNvSpPr txBox="1"/>
          <p:nvPr>
            <p:ph idx="2" type="body"/>
          </p:nvPr>
        </p:nvSpPr>
        <p:spPr>
          <a:xfrm>
            <a:off x="4939500" y="724075"/>
            <a:ext cx="3837000" cy="35517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pic>
        <p:nvPicPr>
          <p:cNvPr descr=" " id="119" name="Google Shape;119;g12acf01fd0b_1_38"/>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20" name="Google Shape;120;g12acf01fd0b_1_3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page image">
  <p:cSld name="CUSTOM">
    <p:spTree>
      <p:nvGrpSpPr>
        <p:cNvPr id="121" name="Shape 121"/>
        <p:cNvGrpSpPr/>
        <p:nvPr/>
      </p:nvGrpSpPr>
      <p:grpSpPr>
        <a:xfrm>
          <a:off x="0" y="0"/>
          <a:ext cx="0" cy="0"/>
          <a:chOff x="0" y="0"/>
          <a:chExt cx="0" cy="0"/>
        </a:xfrm>
      </p:grpSpPr>
      <p:pic>
        <p:nvPicPr>
          <p:cNvPr descr=" " id="122" name="Google Shape;122;g12acf01fd0b_1_45"/>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23" name="Google Shape;123;g12acf01fd0b_1_45"/>
          <p:cNvSpPr txBox="1"/>
          <p:nvPr>
            <p:ph type="title"/>
          </p:nvPr>
        </p:nvSpPr>
        <p:spPr>
          <a:xfrm>
            <a:off x="311700" y="445025"/>
            <a:ext cx="3803100" cy="1142400"/>
          </a:xfrm>
          <a:prstGeom prst="rect">
            <a:avLst/>
          </a:prstGeom>
          <a:noFill/>
          <a:ln>
            <a:noFill/>
          </a:ln>
        </p:spPr>
        <p:txBody>
          <a:bodyPr anchorCtr="0" anchor="t" bIns="91425" lIns="91425" spcFirstLastPara="1" rIns="91425" wrap="square" tIns="91425">
            <a:noAutofit/>
          </a:bodyPr>
          <a:lstStyle>
            <a:lvl1pPr lvl="0" rt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124" name="Google Shape;124;g12acf01fd0b_1_45"/>
          <p:cNvSpPr txBox="1"/>
          <p:nvPr>
            <p:ph idx="1" type="body"/>
          </p:nvPr>
        </p:nvSpPr>
        <p:spPr>
          <a:xfrm>
            <a:off x="311700" y="2750150"/>
            <a:ext cx="3466500" cy="1522500"/>
          </a:xfrm>
          <a:prstGeom prst="rect">
            <a:avLst/>
          </a:prstGeom>
          <a:noFill/>
          <a:ln>
            <a:noFill/>
          </a:ln>
        </p:spPr>
        <p:txBody>
          <a:bodyPr anchorCtr="0" anchor="b" bIns="91425" lIns="91425" spcFirstLastPara="1" rIns="91425" wrap="square" tIns="91425">
            <a:noAutofit/>
          </a:bodyPr>
          <a:lstStyle>
            <a:lvl1pPr indent="-298450" lvl="0" marL="457200" rtl="0" algn="l">
              <a:lnSpc>
                <a:spcPct val="125000"/>
              </a:lnSpc>
              <a:spcBef>
                <a:spcPts val="0"/>
              </a:spcBef>
              <a:spcAft>
                <a:spcPts val="0"/>
              </a:spcAft>
              <a:buSzPts val="1100"/>
              <a:buChar char="●"/>
              <a:defRPr sz="1100"/>
            </a:lvl1pPr>
            <a:lvl2pPr indent="-298450" lvl="1" marL="914400" rtl="0" algn="l">
              <a:lnSpc>
                <a:spcPct val="125000"/>
              </a:lnSpc>
              <a:spcBef>
                <a:spcPts val="0"/>
              </a:spcBef>
              <a:spcAft>
                <a:spcPts val="0"/>
              </a:spcAft>
              <a:buSzPts val="1100"/>
              <a:buChar char="○"/>
              <a:defRPr sz="1100"/>
            </a:lvl2pPr>
            <a:lvl3pPr indent="-298450" lvl="2" marL="1371600" rtl="0" algn="l">
              <a:lnSpc>
                <a:spcPct val="125000"/>
              </a:lnSpc>
              <a:spcBef>
                <a:spcPts val="0"/>
              </a:spcBef>
              <a:spcAft>
                <a:spcPts val="0"/>
              </a:spcAft>
              <a:buSzPts val="1100"/>
              <a:buChar char="■"/>
              <a:defRPr sz="1100"/>
            </a:lvl3pPr>
            <a:lvl4pPr indent="-298450" lvl="3" marL="1828800" rtl="0" algn="l">
              <a:lnSpc>
                <a:spcPct val="125000"/>
              </a:lnSpc>
              <a:spcBef>
                <a:spcPts val="0"/>
              </a:spcBef>
              <a:spcAft>
                <a:spcPts val="0"/>
              </a:spcAft>
              <a:buSzPts val="1100"/>
              <a:buChar char="●"/>
              <a:defRPr sz="1100"/>
            </a:lvl4pPr>
            <a:lvl5pPr indent="-298450" lvl="4" marL="2286000" rtl="0" algn="l">
              <a:lnSpc>
                <a:spcPct val="125000"/>
              </a:lnSpc>
              <a:spcBef>
                <a:spcPts val="0"/>
              </a:spcBef>
              <a:spcAft>
                <a:spcPts val="0"/>
              </a:spcAft>
              <a:buSzPts val="1100"/>
              <a:buChar char="○"/>
              <a:defRPr sz="1100"/>
            </a:lvl5pPr>
            <a:lvl6pPr indent="-298450" lvl="5" marL="2743200" rtl="0" algn="l">
              <a:lnSpc>
                <a:spcPct val="125000"/>
              </a:lnSpc>
              <a:spcBef>
                <a:spcPts val="0"/>
              </a:spcBef>
              <a:spcAft>
                <a:spcPts val="0"/>
              </a:spcAft>
              <a:buSzPts val="1100"/>
              <a:buChar char="■"/>
              <a:defRPr sz="1100"/>
            </a:lvl6pPr>
            <a:lvl7pPr indent="-298450" lvl="6" marL="3200400" rtl="0" algn="l">
              <a:lnSpc>
                <a:spcPct val="125000"/>
              </a:lnSpc>
              <a:spcBef>
                <a:spcPts val="0"/>
              </a:spcBef>
              <a:spcAft>
                <a:spcPts val="0"/>
              </a:spcAft>
              <a:buSzPts val="1100"/>
              <a:buChar char="●"/>
              <a:defRPr sz="1100"/>
            </a:lvl7pPr>
            <a:lvl8pPr indent="-298450" lvl="7" marL="3657600" rtl="0" algn="l">
              <a:lnSpc>
                <a:spcPct val="125000"/>
              </a:lnSpc>
              <a:spcBef>
                <a:spcPts val="0"/>
              </a:spcBef>
              <a:spcAft>
                <a:spcPts val="0"/>
              </a:spcAft>
              <a:buSzPts val="1100"/>
              <a:buChar char="○"/>
              <a:defRPr sz="1100"/>
            </a:lvl8pPr>
            <a:lvl9pPr indent="-298450" lvl="8" marL="4114800" rtl="0" algn="l">
              <a:lnSpc>
                <a:spcPct val="125000"/>
              </a:lnSpc>
              <a:spcBef>
                <a:spcPts val="0"/>
              </a:spcBef>
              <a:spcAft>
                <a:spcPts val="0"/>
              </a:spcAft>
              <a:buSzPts val="1100"/>
              <a:buChar char="■"/>
              <a:defRPr sz="1100"/>
            </a:lvl9pPr>
          </a:lstStyle>
          <a:p/>
        </p:txBody>
      </p:sp>
      <p:sp>
        <p:nvSpPr>
          <p:cNvPr id="125" name="Google Shape;125;g12acf01fd0b_1_4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6" name="Shape 126"/>
        <p:cNvGrpSpPr/>
        <p:nvPr/>
      </p:nvGrpSpPr>
      <p:grpSpPr>
        <a:xfrm>
          <a:off x="0" y="0"/>
          <a:ext cx="0" cy="0"/>
          <a:chOff x="0" y="0"/>
          <a:chExt cx="0" cy="0"/>
        </a:xfrm>
      </p:grpSpPr>
      <p:pic>
        <p:nvPicPr>
          <p:cNvPr descr=" " id="127" name="Google Shape;127;g12acf01fd0b_1_50"/>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28" name="Google Shape;128;g12acf01fd0b_1_5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
        <p:nvSpPr>
          <p:cNvPr id="129" name="Google Shape;129;g12acf01fd0b_1_50"/>
          <p:cNvSpPr txBox="1"/>
          <p:nvPr>
            <p:ph type="title"/>
          </p:nvPr>
        </p:nvSpPr>
        <p:spPr>
          <a:xfrm>
            <a:off x="311700" y="3564945"/>
            <a:ext cx="4491300" cy="605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rtl="0" algn="l">
              <a:lnSpc>
                <a:spcPct val="100000"/>
              </a:lnSpc>
              <a:spcBef>
                <a:spcPts val="0"/>
              </a:spcBef>
              <a:spcAft>
                <a:spcPts val="0"/>
              </a:spcAft>
              <a:buSzPts val="2800"/>
              <a:buNone/>
              <a:defRPr>
                <a:latin typeface="Montserrat"/>
                <a:ea typeface="Montserrat"/>
                <a:cs typeface="Montserrat"/>
                <a:sym typeface="Montserrat"/>
              </a:defRPr>
            </a:lvl2pPr>
            <a:lvl3pPr lvl="2" rtl="0" algn="l">
              <a:lnSpc>
                <a:spcPct val="100000"/>
              </a:lnSpc>
              <a:spcBef>
                <a:spcPts val="0"/>
              </a:spcBef>
              <a:spcAft>
                <a:spcPts val="0"/>
              </a:spcAft>
              <a:buSzPts val="2800"/>
              <a:buNone/>
              <a:defRPr>
                <a:latin typeface="Montserrat"/>
                <a:ea typeface="Montserrat"/>
                <a:cs typeface="Montserrat"/>
                <a:sym typeface="Montserrat"/>
              </a:defRPr>
            </a:lvl3pPr>
            <a:lvl4pPr lvl="3" rtl="0" algn="l">
              <a:lnSpc>
                <a:spcPct val="100000"/>
              </a:lnSpc>
              <a:spcBef>
                <a:spcPts val="0"/>
              </a:spcBef>
              <a:spcAft>
                <a:spcPts val="0"/>
              </a:spcAft>
              <a:buSzPts val="2800"/>
              <a:buNone/>
              <a:defRPr>
                <a:latin typeface="Montserrat"/>
                <a:ea typeface="Montserrat"/>
                <a:cs typeface="Montserrat"/>
                <a:sym typeface="Montserrat"/>
              </a:defRPr>
            </a:lvl4pPr>
            <a:lvl5pPr lvl="4" rtl="0" algn="l">
              <a:lnSpc>
                <a:spcPct val="100000"/>
              </a:lnSpc>
              <a:spcBef>
                <a:spcPts val="0"/>
              </a:spcBef>
              <a:spcAft>
                <a:spcPts val="0"/>
              </a:spcAft>
              <a:buSzPts val="2800"/>
              <a:buNone/>
              <a:defRPr>
                <a:latin typeface="Montserrat"/>
                <a:ea typeface="Montserrat"/>
                <a:cs typeface="Montserrat"/>
                <a:sym typeface="Montserrat"/>
              </a:defRPr>
            </a:lvl5pPr>
            <a:lvl6pPr lvl="5" rtl="0" algn="l">
              <a:lnSpc>
                <a:spcPct val="100000"/>
              </a:lnSpc>
              <a:spcBef>
                <a:spcPts val="0"/>
              </a:spcBef>
              <a:spcAft>
                <a:spcPts val="0"/>
              </a:spcAft>
              <a:buSzPts val="2800"/>
              <a:buNone/>
              <a:defRPr>
                <a:latin typeface="Montserrat"/>
                <a:ea typeface="Montserrat"/>
                <a:cs typeface="Montserrat"/>
                <a:sym typeface="Montserrat"/>
              </a:defRPr>
            </a:lvl6pPr>
            <a:lvl7pPr lvl="6" rtl="0" algn="l">
              <a:lnSpc>
                <a:spcPct val="100000"/>
              </a:lnSpc>
              <a:spcBef>
                <a:spcPts val="0"/>
              </a:spcBef>
              <a:spcAft>
                <a:spcPts val="0"/>
              </a:spcAft>
              <a:buSzPts val="2800"/>
              <a:buNone/>
              <a:defRPr>
                <a:latin typeface="Montserrat"/>
                <a:ea typeface="Montserrat"/>
                <a:cs typeface="Montserrat"/>
                <a:sym typeface="Montserrat"/>
              </a:defRPr>
            </a:lvl7pPr>
            <a:lvl8pPr lvl="7" rtl="0" algn="l">
              <a:lnSpc>
                <a:spcPct val="100000"/>
              </a:lnSpc>
              <a:spcBef>
                <a:spcPts val="0"/>
              </a:spcBef>
              <a:spcAft>
                <a:spcPts val="0"/>
              </a:spcAft>
              <a:buSzPts val="2800"/>
              <a:buNone/>
              <a:defRPr>
                <a:latin typeface="Montserrat"/>
                <a:ea typeface="Montserrat"/>
                <a:cs typeface="Montserrat"/>
                <a:sym typeface="Montserrat"/>
              </a:defRPr>
            </a:lvl8pPr>
            <a:lvl9pPr lvl="8" rtl="0" algn="l">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130" name="Shape 130"/>
        <p:cNvGrpSpPr/>
        <p:nvPr/>
      </p:nvGrpSpPr>
      <p:grpSpPr>
        <a:xfrm>
          <a:off x="0" y="0"/>
          <a:ext cx="0" cy="0"/>
          <a:chOff x="0" y="0"/>
          <a:chExt cx="0" cy="0"/>
        </a:xfrm>
      </p:grpSpPr>
      <p:pic>
        <p:nvPicPr>
          <p:cNvPr descr=" " id="131" name="Google Shape;131;g12acf01fd0b_1_54"/>
          <p:cNvPicPr preferRelativeResize="0"/>
          <p:nvPr/>
        </p:nvPicPr>
        <p:blipFill rotWithShape="1">
          <a:blip r:embed="rId2">
            <a:alphaModFix amt="25000"/>
          </a:blip>
          <a:srcRect b="2235" l="0" r="734" t="14018"/>
          <a:stretch/>
        </p:blipFill>
        <p:spPr>
          <a:xfrm>
            <a:off x="1" y="0"/>
            <a:ext cx="9143999" cy="5143499"/>
          </a:xfrm>
          <a:prstGeom prst="rect">
            <a:avLst/>
          </a:prstGeom>
          <a:noFill/>
          <a:ln>
            <a:noFill/>
          </a:ln>
        </p:spPr>
      </p:pic>
      <p:pic>
        <p:nvPicPr>
          <p:cNvPr id="132" name="Google Shape;132;g12acf01fd0b_1_54"/>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33" name="Google Shape;133;g12acf01fd0b_1_54"/>
          <p:cNvSpPr txBox="1"/>
          <p:nvPr>
            <p:ph type="title"/>
          </p:nvPr>
        </p:nvSpPr>
        <p:spPr>
          <a:xfrm>
            <a:off x="1101125" y="936450"/>
            <a:ext cx="6947400" cy="300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rtl="0" algn="l">
              <a:lnSpc>
                <a:spcPct val="100000"/>
              </a:lnSpc>
              <a:spcBef>
                <a:spcPts val="0"/>
              </a:spcBef>
              <a:spcAft>
                <a:spcPts val="0"/>
              </a:spcAft>
              <a:buSzPts val="2800"/>
              <a:buNone/>
              <a:defRPr>
                <a:latin typeface="Montserrat"/>
                <a:ea typeface="Montserrat"/>
                <a:cs typeface="Montserrat"/>
                <a:sym typeface="Montserrat"/>
              </a:defRPr>
            </a:lvl2pPr>
            <a:lvl3pPr lvl="2" rtl="0" algn="l">
              <a:lnSpc>
                <a:spcPct val="100000"/>
              </a:lnSpc>
              <a:spcBef>
                <a:spcPts val="0"/>
              </a:spcBef>
              <a:spcAft>
                <a:spcPts val="0"/>
              </a:spcAft>
              <a:buSzPts val="2800"/>
              <a:buNone/>
              <a:defRPr>
                <a:latin typeface="Montserrat"/>
                <a:ea typeface="Montserrat"/>
                <a:cs typeface="Montserrat"/>
                <a:sym typeface="Montserrat"/>
              </a:defRPr>
            </a:lvl3pPr>
            <a:lvl4pPr lvl="3" rtl="0" algn="l">
              <a:lnSpc>
                <a:spcPct val="100000"/>
              </a:lnSpc>
              <a:spcBef>
                <a:spcPts val="0"/>
              </a:spcBef>
              <a:spcAft>
                <a:spcPts val="0"/>
              </a:spcAft>
              <a:buSzPts val="2800"/>
              <a:buNone/>
              <a:defRPr>
                <a:latin typeface="Montserrat"/>
                <a:ea typeface="Montserrat"/>
                <a:cs typeface="Montserrat"/>
                <a:sym typeface="Montserrat"/>
              </a:defRPr>
            </a:lvl4pPr>
            <a:lvl5pPr lvl="4" rtl="0" algn="l">
              <a:lnSpc>
                <a:spcPct val="100000"/>
              </a:lnSpc>
              <a:spcBef>
                <a:spcPts val="0"/>
              </a:spcBef>
              <a:spcAft>
                <a:spcPts val="0"/>
              </a:spcAft>
              <a:buSzPts val="2800"/>
              <a:buNone/>
              <a:defRPr>
                <a:latin typeface="Montserrat"/>
                <a:ea typeface="Montserrat"/>
                <a:cs typeface="Montserrat"/>
                <a:sym typeface="Montserrat"/>
              </a:defRPr>
            </a:lvl5pPr>
            <a:lvl6pPr lvl="5" rtl="0" algn="l">
              <a:lnSpc>
                <a:spcPct val="100000"/>
              </a:lnSpc>
              <a:spcBef>
                <a:spcPts val="0"/>
              </a:spcBef>
              <a:spcAft>
                <a:spcPts val="0"/>
              </a:spcAft>
              <a:buSzPts val="2800"/>
              <a:buNone/>
              <a:defRPr>
                <a:latin typeface="Montserrat"/>
                <a:ea typeface="Montserrat"/>
                <a:cs typeface="Montserrat"/>
                <a:sym typeface="Montserrat"/>
              </a:defRPr>
            </a:lvl6pPr>
            <a:lvl7pPr lvl="6" rtl="0" algn="l">
              <a:lnSpc>
                <a:spcPct val="100000"/>
              </a:lnSpc>
              <a:spcBef>
                <a:spcPts val="0"/>
              </a:spcBef>
              <a:spcAft>
                <a:spcPts val="0"/>
              </a:spcAft>
              <a:buSzPts val="2800"/>
              <a:buNone/>
              <a:defRPr>
                <a:latin typeface="Montserrat"/>
                <a:ea typeface="Montserrat"/>
                <a:cs typeface="Montserrat"/>
                <a:sym typeface="Montserrat"/>
              </a:defRPr>
            </a:lvl7pPr>
            <a:lvl8pPr lvl="7" rtl="0" algn="l">
              <a:lnSpc>
                <a:spcPct val="100000"/>
              </a:lnSpc>
              <a:spcBef>
                <a:spcPts val="0"/>
              </a:spcBef>
              <a:spcAft>
                <a:spcPts val="0"/>
              </a:spcAft>
              <a:buSzPts val="2800"/>
              <a:buNone/>
              <a:defRPr>
                <a:latin typeface="Montserrat"/>
                <a:ea typeface="Montserrat"/>
                <a:cs typeface="Montserrat"/>
                <a:sym typeface="Montserrat"/>
              </a:defRPr>
            </a:lvl8pPr>
            <a:lvl9pPr lvl="8" rtl="0"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34" name="Google Shape;134;g12acf01fd0b_1_54"/>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 sz="4200" u="none" cap="none" strike="noStrike">
                <a:solidFill>
                  <a:srgbClr val="9A6ABA"/>
                </a:solidFill>
                <a:latin typeface="Montserrat Black"/>
                <a:ea typeface="Montserrat Black"/>
                <a:cs typeface="Montserrat Black"/>
                <a:sym typeface="Montserrat Black"/>
              </a:rPr>
              <a:t>“</a:t>
            </a:r>
            <a:endParaRPr b="0" i="0" sz="4200" u="none" cap="none" strike="noStrike">
              <a:solidFill>
                <a:srgbClr val="9A6ABA"/>
              </a:solidFill>
              <a:latin typeface="Montserrat Black"/>
              <a:ea typeface="Montserrat Black"/>
              <a:cs typeface="Montserrat Black"/>
              <a:sym typeface="Montserrat Black"/>
            </a:endParaRPr>
          </a:p>
        </p:txBody>
      </p:sp>
      <p:cxnSp>
        <p:nvCxnSpPr>
          <p:cNvPr id="135" name="Google Shape;135;g12acf01fd0b_1_54"/>
          <p:cNvCxnSpPr/>
          <p:nvPr/>
        </p:nvCxnSpPr>
        <p:spPr>
          <a:xfrm>
            <a:off x="4314143" y="4230331"/>
            <a:ext cx="521400" cy="0"/>
          </a:xfrm>
          <a:prstGeom prst="straightConnector1">
            <a:avLst/>
          </a:prstGeom>
          <a:noFill/>
          <a:ln cap="flat" cmpd="sng" w="76200">
            <a:solidFill>
              <a:srgbClr val="9A6ABA"/>
            </a:solidFill>
            <a:prstDash val="solid"/>
            <a:round/>
            <a:headEnd len="sm" w="sm" type="none"/>
            <a:tailEnd len="sm" w="sm" type="none"/>
          </a:ln>
        </p:spPr>
      </p:cxnSp>
      <p:sp>
        <p:nvSpPr>
          <p:cNvPr id="136" name="Google Shape;136;g12acf01fd0b_1_5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FFFFFF"/>
                </a:solidFill>
                <a:latin typeface="Montserrat"/>
                <a:ea typeface="Montserrat"/>
                <a:cs typeface="Montserrat"/>
                <a:sym typeface="Montserrat"/>
              </a:rPr>
              <a:t>‹#›</a:t>
            </a:fld>
            <a:endParaRPr b="1" i="0" sz="7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7" name="Shape 137"/>
        <p:cNvGrpSpPr/>
        <p:nvPr/>
      </p:nvGrpSpPr>
      <p:grpSpPr>
        <a:xfrm>
          <a:off x="0" y="0"/>
          <a:ext cx="0" cy="0"/>
          <a:chOff x="0" y="0"/>
          <a:chExt cx="0" cy="0"/>
        </a:xfrm>
      </p:grpSpPr>
      <p:sp>
        <p:nvSpPr>
          <p:cNvPr id="138" name="Google Shape;138;g12acf01fd0b_1_61"/>
          <p:cNvSpPr txBox="1"/>
          <p:nvPr>
            <p:ph hasCustomPrompt="1" type="title"/>
          </p:nvPr>
        </p:nvSpPr>
        <p:spPr>
          <a:xfrm>
            <a:off x="311700" y="407700"/>
            <a:ext cx="8520600" cy="1938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39" name="Google Shape;139;g12acf01fd0b_1_61"/>
          <p:cNvSpPr txBox="1"/>
          <p:nvPr>
            <p:ph idx="1" type="body"/>
          </p:nvPr>
        </p:nvSpPr>
        <p:spPr>
          <a:xfrm>
            <a:off x="2475675" y="3360362"/>
            <a:ext cx="4192800" cy="719400"/>
          </a:xfrm>
          <a:prstGeom prst="rect">
            <a:avLst/>
          </a:prstGeom>
          <a:noFill/>
          <a:ln>
            <a:noFill/>
          </a:ln>
        </p:spPr>
        <p:txBody>
          <a:bodyPr anchorCtr="0" anchor="t" bIns="91425" lIns="91425" spcFirstLastPara="1" rIns="91425" wrap="square" tIns="91425">
            <a:noAutofit/>
          </a:bodyPr>
          <a:lstStyle>
            <a:lvl1pPr indent="-304800" lvl="0" marL="457200" rtl="0" algn="ctr">
              <a:lnSpc>
                <a:spcPct val="125000"/>
              </a:lnSpc>
              <a:spcBef>
                <a:spcPts val="0"/>
              </a:spcBef>
              <a:spcAft>
                <a:spcPts val="0"/>
              </a:spcAft>
              <a:buSzPts val="1200"/>
              <a:buChar char="●"/>
              <a:defRPr sz="1200"/>
            </a:lvl1pPr>
            <a:lvl2pPr indent="-304800" lvl="1" marL="914400" rtl="0" algn="ctr">
              <a:lnSpc>
                <a:spcPct val="125000"/>
              </a:lnSpc>
              <a:spcBef>
                <a:spcPts val="0"/>
              </a:spcBef>
              <a:spcAft>
                <a:spcPts val="0"/>
              </a:spcAft>
              <a:buSzPts val="1200"/>
              <a:buChar char="○"/>
              <a:defRPr sz="1200"/>
            </a:lvl2pPr>
            <a:lvl3pPr indent="-304800" lvl="2" marL="1371600" rtl="0" algn="ctr">
              <a:lnSpc>
                <a:spcPct val="125000"/>
              </a:lnSpc>
              <a:spcBef>
                <a:spcPts val="0"/>
              </a:spcBef>
              <a:spcAft>
                <a:spcPts val="0"/>
              </a:spcAft>
              <a:buSzPts val="1200"/>
              <a:buChar char="■"/>
              <a:defRPr sz="1200"/>
            </a:lvl3pPr>
            <a:lvl4pPr indent="-304800" lvl="3" marL="1828800" rtl="0" algn="ctr">
              <a:lnSpc>
                <a:spcPct val="125000"/>
              </a:lnSpc>
              <a:spcBef>
                <a:spcPts val="0"/>
              </a:spcBef>
              <a:spcAft>
                <a:spcPts val="0"/>
              </a:spcAft>
              <a:buSzPts val="1200"/>
              <a:buChar char="●"/>
              <a:defRPr sz="1200"/>
            </a:lvl4pPr>
            <a:lvl5pPr indent="-304800" lvl="4" marL="2286000" rtl="0" algn="ctr">
              <a:lnSpc>
                <a:spcPct val="125000"/>
              </a:lnSpc>
              <a:spcBef>
                <a:spcPts val="0"/>
              </a:spcBef>
              <a:spcAft>
                <a:spcPts val="0"/>
              </a:spcAft>
              <a:buSzPts val="1200"/>
              <a:buChar char="○"/>
              <a:defRPr sz="1200"/>
            </a:lvl5pPr>
            <a:lvl6pPr indent="-304800" lvl="5" marL="2743200" rtl="0" algn="ctr">
              <a:lnSpc>
                <a:spcPct val="125000"/>
              </a:lnSpc>
              <a:spcBef>
                <a:spcPts val="0"/>
              </a:spcBef>
              <a:spcAft>
                <a:spcPts val="0"/>
              </a:spcAft>
              <a:buSzPts val="1200"/>
              <a:buChar char="■"/>
              <a:defRPr sz="1200"/>
            </a:lvl6pPr>
            <a:lvl7pPr indent="-304800" lvl="6" marL="3200400" rtl="0" algn="ctr">
              <a:lnSpc>
                <a:spcPct val="125000"/>
              </a:lnSpc>
              <a:spcBef>
                <a:spcPts val="0"/>
              </a:spcBef>
              <a:spcAft>
                <a:spcPts val="0"/>
              </a:spcAft>
              <a:buSzPts val="1200"/>
              <a:buChar char="●"/>
              <a:defRPr sz="1200"/>
            </a:lvl7pPr>
            <a:lvl8pPr indent="-304800" lvl="7" marL="3657600" rtl="0" algn="ctr">
              <a:lnSpc>
                <a:spcPct val="125000"/>
              </a:lnSpc>
              <a:spcBef>
                <a:spcPts val="0"/>
              </a:spcBef>
              <a:spcAft>
                <a:spcPts val="0"/>
              </a:spcAft>
              <a:buSzPts val="1200"/>
              <a:buChar char="○"/>
              <a:defRPr sz="1200"/>
            </a:lvl8pPr>
            <a:lvl9pPr indent="-304800" lvl="8" marL="4114800" rtl="0" algn="ctr">
              <a:lnSpc>
                <a:spcPct val="125000"/>
              </a:lnSpc>
              <a:spcBef>
                <a:spcPts val="0"/>
              </a:spcBef>
              <a:spcAft>
                <a:spcPts val="0"/>
              </a:spcAft>
              <a:buSzPts val="1200"/>
              <a:buChar char="■"/>
              <a:defRPr sz="1200"/>
            </a:lvl9pPr>
          </a:lstStyle>
          <a:p/>
        </p:txBody>
      </p:sp>
      <p:pic>
        <p:nvPicPr>
          <p:cNvPr descr=" " id="140" name="Google Shape;140;g12acf01fd0b_1_61"/>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41" name="Google Shape;141;g12acf01fd0b_1_6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
        <p:nvSpPr>
          <p:cNvPr id="142" name="Google Shape;142;g12acf01fd0b_1_61"/>
          <p:cNvSpPr txBox="1"/>
          <p:nvPr>
            <p:ph idx="2" type="subTitle"/>
          </p:nvPr>
        </p:nvSpPr>
        <p:spPr>
          <a:xfrm>
            <a:off x="407175" y="2537800"/>
            <a:ext cx="8329200" cy="7194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800"/>
              <a:buNone/>
              <a:defRPr sz="2800">
                <a:solidFill>
                  <a:srgbClr val="9A6ABA"/>
                </a:solidFill>
                <a:latin typeface="Montserrat Black"/>
                <a:ea typeface="Montserrat Black"/>
                <a:cs typeface="Montserrat Black"/>
                <a:sym typeface="Montserrat Black"/>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143" name="Shape 143"/>
        <p:cNvGrpSpPr/>
        <p:nvPr/>
      </p:nvGrpSpPr>
      <p:grpSpPr>
        <a:xfrm>
          <a:off x="0" y="0"/>
          <a:ext cx="0" cy="0"/>
          <a:chOff x="0" y="0"/>
          <a:chExt cx="0" cy="0"/>
        </a:xfrm>
      </p:grpSpPr>
      <p:pic>
        <p:nvPicPr>
          <p:cNvPr descr=" " id="144" name="Google Shape;144;g12acf01fd0b_1_67"/>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45" name="Google Shape;145;g12acf01fd0b_1_6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46" name="Shape 146"/>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57068C"/>
        </a:solidFill>
      </p:bgPr>
    </p:bg>
    <p:spTree>
      <p:nvGrpSpPr>
        <p:cNvPr id="150" name="Shape 150"/>
        <p:cNvGrpSpPr/>
        <p:nvPr/>
      </p:nvGrpSpPr>
      <p:grpSpPr>
        <a:xfrm>
          <a:off x="0" y="0"/>
          <a:ext cx="0" cy="0"/>
          <a:chOff x="0" y="0"/>
          <a:chExt cx="0" cy="0"/>
        </a:xfrm>
      </p:grpSpPr>
      <p:cxnSp>
        <p:nvCxnSpPr>
          <p:cNvPr descr=" " id="151" name="Google Shape;151;g12acf902f00_3_3"/>
          <p:cNvCxnSpPr/>
          <p:nvPr/>
        </p:nvCxnSpPr>
        <p:spPr>
          <a:xfrm>
            <a:off x="407168" y="2618527"/>
            <a:ext cx="521400" cy="0"/>
          </a:xfrm>
          <a:prstGeom prst="straightConnector1">
            <a:avLst/>
          </a:prstGeom>
          <a:noFill/>
          <a:ln cap="flat" cmpd="sng" w="76200">
            <a:solidFill>
              <a:srgbClr val="9A6ABA"/>
            </a:solidFill>
            <a:prstDash val="solid"/>
            <a:round/>
            <a:headEnd len="sm" w="sm" type="none"/>
            <a:tailEnd len="sm" w="sm" type="none"/>
          </a:ln>
        </p:spPr>
      </p:cxnSp>
      <p:pic>
        <p:nvPicPr>
          <p:cNvPr descr=" " id="152" name="Google Shape;152;g12acf902f00_3_3"/>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53" name="Google Shape;153;g12acf902f00_3_3"/>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None/>
              <a:defRPr sz="68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54" name="Google Shape;154;g12acf902f00_3_3"/>
          <p:cNvSpPr txBox="1"/>
          <p:nvPr>
            <p:ph idx="1" type="subTitle"/>
          </p:nvPr>
        </p:nvSpPr>
        <p:spPr>
          <a:xfrm>
            <a:off x="316950" y="2938025"/>
            <a:ext cx="4031700" cy="475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4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400"/>
              <a:buNone/>
              <a:defRPr>
                <a:solidFill>
                  <a:schemeClr val="lt1"/>
                </a:solidFill>
              </a:defRPr>
            </a:lvl4pPr>
            <a:lvl5pPr lvl="4" algn="l">
              <a:lnSpc>
                <a:spcPct val="115000"/>
              </a:lnSpc>
              <a:spcBef>
                <a:spcPts val="1600"/>
              </a:spcBef>
              <a:spcAft>
                <a:spcPts val="0"/>
              </a:spcAft>
              <a:buSzPts val="1400"/>
              <a:buNone/>
              <a:defRPr>
                <a:solidFill>
                  <a:schemeClr val="lt1"/>
                </a:solidFill>
              </a:defRPr>
            </a:lvl5pPr>
            <a:lvl6pPr lvl="5" algn="l">
              <a:lnSpc>
                <a:spcPct val="115000"/>
              </a:lnSpc>
              <a:spcBef>
                <a:spcPts val="1600"/>
              </a:spcBef>
              <a:spcAft>
                <a:spcPts val="0"/>
              </a:spcAft>
              <a:buSzPts val="1400"/>
              <a:buNone/>
              <a:defRPr>
                <a:solidFill>
                  <a:schemeClr val="lt1"/>
                </a:solidFill>
              </a:defRPr>
            </a:lvl6pPr>
            <a:lvl7pPr lvl="6" algn="l">
              <a:lnSpc>
                <a:spcPct val="115000"/>
              </a:lnSpc>
              <a:spcBef>
                <a:spcPts val="1600"/>
              </a:spcBef>
              <a:spcAft>
                <a:spcPts val="0"/>
              </a:spcAft>
              <a:buSzPts val="1400"/>
              <a:buNone/>
              <a:defRPr>
                <a:solidFill>
                  <a:schemeClr val="lt1"/>
                </a:solidFill>
              </a:defRPr>
            </a:lvl7pPr>
            <a:lvl8pPr lvl="7" algn="l">
              <a:lnSpc>
                <a:spcPct val="115000"/>
              </a:lnSpc>
              <a:spcBef>
                <a:spcPts val="1600"/>
              </a:spcBef>
              <a:spcAft>
                <a:spcPts val="0"/>
              </a:spcAft>
              <a:buSzPts val="1400"/>
              <a:buNone/>
              <a:defRPr>
                <a:solidFill>
                  <a:schemeClr val="lt1"/>
                </a:solidFill>
              </a:defRPr>
            </a:lvl8pPr>
            <a:lvl9pPr lvl="8" algn="l">
              <a:lnSpc>
                <a:spcPct val="115000"/>
              </a:lnSpc>
              <a:spcBef>
                <a:spcPts val="1600"/>
              </a:spcBef>
              <a:spcAft>
                <a:spcPts val="1600"/>
              </a:spcAft>
              <a:buSzPts val="1400"/>
              <a:buNone/>
              <a:defRPr>
                <a:solidFill>
                  <a:schemeClr val="lt1"/>
                </a:solidFill>
              </a:defRPr>
            </a:lvl9pPr>
          </a:lstStyle>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5"/>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p:txBody>
      </p:sp>
      <p:pic>
        <p:nvPicPr>
          <p:cNvPr descr=" " id="21" name="Google Shape;21;p5"/>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pic>
        <p:nvPicPr>
          <p:cNvPr id="22" name="Google Shape;22;p5"/>
          <p:cNvPicPr preferRelativeResize="0"/>
          <p:nvPr/>
        </p:nvPicPr>
        <p:blipFill rotWithShape="1">
          <a:blip r:embed="rId3">
            <a:alphaModFix/>
          </a:blip>
          <a:srcRect b="0" l="0" r="0" t="0"/>
          <a:stretch/>
        </p:blipFill>
        <p:spPr>
          <a:xfrm>
            <a:off x="8105730" y="4367926"/>
            <a:ext cx="704850" cy="60579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g12acf902f00_3_8"/>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p:txBody>
      </p:sp>
      <p:pic>
        <p:nvPicPr>
          <p:cNvPr descr=" " id="157" name="Google Shape;157;g12acf902f00_3_8"/>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pic>
        <p:nvPicPr>
          <p:cNvPr id="158" name="Google Shape;158;g12acf902f00_3_8"/>
          <p:cNvPicPr preferRelativeResize="0"/>
          <p:nvPr/>
        </p:nvPicPr>
        <p:blipFill rotWithShape="1">
          <a:blip r:embed="rId3">
            <a:alphaModFix/>
          </a:blip>
          <a:srcRect b="0" l="0" r="0" t="0"/>
          <a:stretch/>
        </p:blipFill>
        <p:spPr>
          <a:xfrm>
            <a:off x="8105730" y="4367926"/>
            <a:ext cx="704850" cy="60579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9" name="Shape 159"/>
        <p:cNvGrpSpPr/>
        <p:nvPr/>
      </p:nvGrpSpPr>
      <p:grpSpPr>
        <a:xfrm>
          <a:off x="0" y="0"/>
          <a:ext cx="0" cy="0"/>
          <a:chOff x="0" y="0"/>
          <a:chExt cx="0" cy="0"/>
        </a:xfrm>
      </p:grpSpPr>
      <p:sp>
        <p:nvSpPr>
          <p:cNvPr id="160" name="Google Shape;160;g12acf902f00_3_12"/>
          <p:cNvSpPr txBox="1"/>
          <p:nvPr>
            <p:ph type="title"/>
          </p:nvPr>
        </p:nvSpPr>
        <p:spPr>
          <a:xfrm>
            <a:off x="311700" y="445025"/>
            <a:ext cx="8424900" cy="11424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pic>
        <p:nvPicPr>
          <p:cNvPr descr=" " id="161" name="Google Shape;161;g12acf902f00_3_12"/>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62" name="Google Shape;162;g12acf902f00_3_12"/>
          <p:cNvSpPr txBox="1"/>
          <p:nvPr>
            <p:ph idx="1" type="body"/>
          </p:nvPr>
        </p:nvSpPr>
        <p:spPr>
          <a:xfrm>
            <a:off x="1376250" y="1828800"/>
            <a:ext cx="3330300" cy="24471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sp>
        <p:nvSpPr>
          <p:cNvPr id="163" name="Google Shape;163;g12acf902f00_3_12"/>
          <p:cNvSpPr txBox="1"/>
          <p:nvPr>
            <p:ph idx="2" type="body"/>
          </p:nvPr>
        </p:nvSpPr>
        <p:spPr>
          <a:xfrm>
            <a:off x="5051175" y="1828800"/>
            <a:ext cx="3330300" cy="24471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sp>
        <p:nvSpPr>
          <p:cNvPr id="164" name="Google Shape;164;g12acf902f00_3_1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1152">
          <p15:clr>
            <a:srgbClr val="FA7B17"/>
          </p15:clr>
        </p15:guide>
        <p15:guide id="2" pos="2880">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5" name="Shape 165"/>
        <p:cNvGrpSpPr/>
        <p:nvPr/>
      </p:nvGrpSpPr>
      <p:grpSpPr>
        <a:xfrm>
          <a:off x="0" y="0"/>
          <a:ext cx="0" cy="0"/>
          <a:chOff x="0" y="0"/>
          <a:chExt cx="0" cy="0"/>
        </a:xfrm>
      </p:grpSpPr>
      <p:sp>
        <p:nvSpPr>
          <p:cNvPr id="166" name="Google Shape;166;g12acf902f00_3_18"/>
          <p:cNvSpPr txBox="1"/>
          <p:nvPr>
            <p:ph type="title"/>
          </p:nvPr>
        </p:nvSpPr>
        <p:spPr>
          <a:xfrm>
            <a:off x="311700" y="1152475"/>
            <a:ext cx="3345900" cy="3199500"/>
          </a:xfrm>
          <a:prstGeom prst="rect">
            <a:avLst/>
          </a:prstGeom>
          <a:noFill/>
          <a:ln>
            <a:noFill/>
          </a:ln>
        </p:spPr>
        <p:txBody>
          <a:bodyPr anchorCtr="0" anchor="t" bIns="91425" lIns="91425" spcFirstLastPara="1" rIns="91425" wrap="square" tIns="91425">
            <a:noAutofit/>
          </a:bodyPr>
          <a:lstStyle>
            <a:lvl1pPr lv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167" name="Google Shape;167;g12acf902f00_3_18"/>
          <p:cNvSpPr txBox="1"/>
          <p:nvPr>
            <p:ph idx="1" type="body"/>
          </p:nvPr>
        </p:nvSpPr>
        <p:spPr>
          <a:xfrm>
            <a:off x="4114800" y="1175683"/>
            <a:ext cx="4192800" cy="3123300"/>
          </a:xfrm>
          <a:prstGeom prst="rect">
            <a:avLst/>
          </a:prstGeom>
          <a:noFill/>
          <a:ln>
            <a:noFill/>
          </a:ln>
        </p:spPr>
        <p:txBody>
          <a:bodyPr anchorCtr="0" anchor="t" bIns="91425" lIns="91425" spcFirstLastPara="1" rIns="91425" wrap="square" tIns="91425">
            <a:noAutofit/>
          </a:bodyPr>
          <a:lstStyle>
            <a:lvl1pPr indent="-317500" lvl="0" marL="457200" algn="l">
              <a:lnSpc>
                <a:spcPct val="125000"/>
              </a:lnSpc>
              <a:spcBef>
                <a:spcPts val="0"/>
              </a:spcBef>
              <a:spcAft>
                <a:spcPts val="0"/>
              </a:spcAft>
              <a:buSzPts val="1400"/>
              <a:buChar char="●"/>
              <a:defRPr sz="1400"/>
            </a:lvl1pPr>
            <a:lvl2pPr indent="-317500" lvl="1" marL="914400" algn="l">
              <a:lnSpc>
                <a:spcPct val="125000"/>
              </a:lnSpc>
              <a:spcBef>
                <a:spcPts val="1600"/>
              </a:spcBef>
              <a:spcAft>
                <a:spcPts val="0"/>
              </a:spcAft>
              <a:buSzPts val="1400"/>
              <a:buChar char="○"/>
              <a:defRPr/>
            </a:lvl2pPr>
            <a:lvl3pPr indent="-317500" lvl="2" marL="1371600" algn="l">
              <a:lnSpc>
                <a:spcPct val="125000"/>
              </a:lnSpc>
              <a:spcBef>
                <a:spcPts val="1600"/>
              </a:spcBef>
              <a:spcAft>
                <a:spcPts val="0"/>
              </a:spcAft>
              <a:buSzPts val="1400"/>
              <a:buChar char="■"/>
              <a:defRPr/>
            </a:lvl3pPr>
            <a:lvl4pPr indent="-317500" lvl="3" marL="1828800" algn="l">
              <a:lnSpc>
                <a:spcPct val="125000"/>
              </a:lnSpc>
              <a:spcBef>
                <a:spcPts val="1600"/>
              </a:spcBef>
              <a:spcAft>
                <a:spcPts val="0"/>
              </a:spcAft>
              <a:buSzPts val="1400"/>
              <a:buChar char="●"/>
              <a:defRPr/>
            </a:lvl4pPr>
            <a:lvl5pPr indent="-317500" lvl="4" marL="2286000" algn="l">
              <a:lnSpc>
                <a:spcPct val="125000"/>
              </a:lnSpc>
              <a:spcBef>
                <a:spcPts val="1600"/>
              </a:spcBef>
              <a:spcAft>
                <a:spcPts val="0"/>
              </a:spcAft>
              <a:buSzPts val="1400"/>
              <a:buChar char="○"/>
              <a:defRPr/>
            </a:lvl5pPr>
            <a:lvl6pPr indent="-317500" lvl="5" marL="2743200" algn="l">
              <a:lnSpc>
                <a:spcPct val="125000"/>
              </a:lnSpc>
              <a:spcBef>
                <a:spcPts val="1600"/>
              </a:spcBef>
              <a:spcAft>
                <a:spcPts val="0"/>
              </a:spcAft>
              <a:buSzPts val="1400"/>
              <a:buChar char="■"/>
              <a:defRPr/>
            </a:lvl6pPr>
            <a:lvl7pPr indent="-317500" lvl="6" marL="3200400" algn="l">
              <a:lnSpc>
                <a:spcPct val="125000"/>
              </a:lnSpc>
              <a:spcBef>
                <a:spcPts val="1600"/>
              </a:spcBef>
              <a:spcAft>
                <a:spcPts val="0"/>
              </a:spcAft>
              <a:buSzPts val="1400"/>
              <a:buChar char="●"/>
              <a:defRPr/>
            </a:lvl7pPr>
            <a:lvl8pPr indent="-317500" lvl="7" marL="3657600" algn="l">
              <a:lnSpc>
                <a:spcPct val="125000"/>
              </a:lnSpc>
              <a:spcBef>
                <a:spcPts val="1600"/>
              </a:spcBef>
              <a:spcAft>
                <a:spcPts val="0"/>
              </a:spcAft>
              <a:buSzPts val="1400"/>
              <a:buChar char="○"/>
              <a:defRPr/>
            </a:lvl8pPr>
            <a:lvl9pPr indent="-317500" lvl="8" marL="4114800" algn="l">
              <a:lnSpc>
                <a:spcPct val="125000"/>
              </a:lnSpc>
              <a:spcBef>
                <a:spcPts val="1600"/>
              </a:spcBef>
              <a:spcAft>
                <a:spcPts val="1600"/>
              </a:spcAft>
              <a:buSzPts val="1400"/>
              <a:buChar char="■"/>
              <a:defRPr/>
            </a:lvl9pPr>
          </a:lstStyle>
          <a:p/>
        </p:txBody>
      </p:sp>
      <p:sp>
        <p:nvSpPr>
          <p:cNvPr id="168" name="Google Shape;168;g12acf902f00_3_1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descr=" " id="169" name="Google Shape;169;g12acf902f00_3_18"/>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Tree>
  </p:cSld>
  <p:clrMapOvr>
    <a:masterClrMapping/>
  </p:clrMapOvr>
  <p:extLst>
    <p:ext uri="{DCECCB84-F9BA-43D5-87BE-67443E8EF086}">
      <p15:sldGuideLst>
        <p15:guide id="1" pos="2592">
          <p15:clr>
            <a:srgbClr val="FA7B17"/>
          </p15:clr>
        </p15:guide>
        <p15:guide id="2" pos="2304">
          <p15:clr>
            <a:srgbClr val="FA7B17"/>
          </p15:clr>
        </p15:guide>
        <p15:guide id="3" orient="horz" pos="720">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0" name="Shape 170"/>
        <p:cNvGrpSpPr/>
        <p:nvPr/>
      </p:nvGrpSpPr>
      <p:grpSpPr>
        <a:xfrm>
          <a:off x="0" y="0"/>
          <a:ext cx="0" cy="0"/>
          <a:chOff x="0" y="0"/>
          <a:chExt cx="0" cy="0"/>
        </a:xfrm>
      </p:grpSpPr>
      <p:sp>
        <p:nvSpPr>
          <p:cNvPr id="171" name="Google Shape;171;g12acf902f00_3_23"/>
          <p:cNvSpPr txBox="1"/>
          <p:nvPr>
            <p:ph type="title"/>
          </p:nvPr>
        </p:nvSpPr>
        <p:spPr>
          <a:xfrm>
            <a:off x="311700" y="426408"/>
            <a:ext cx="4308300" cy="10593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p:txBody>
      </p:sp>
      <p:sp>
        <p:nvSpPr>
          <p:cNvPr id="172" name="Google Shape;172;g12acf902f00_3_23"/>
          <p:cNvSpPr txBox="1"/>
          <p:nvPr>
            <p:ph idx="1" type="body"/>
          </p:nvPr>
        </p:nvSpPr>
        <p:spPr>
          <a:xfrm>
            <a:off x="311700" y="1646230"/>
            <a:ext cx="3350400" cy="24189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pic>
        <p:nvPicPr>
          <p:cNvPr descr=" " id="173" name="Google Shape;173;g12acf902f00_3_23"/>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74" name="Google Shape;174;g12acf902f00_3_2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3F3F3"/>
        </a:solidFill>
      </p:bgPr>
    </p:bg>
    <p:spTree>
      <p:nvGrpSpPr>
        <p:cNvPr id="175" name="Shape 175"/>
        <p:cNvGrpSpPr/>
        <p:nvPr/>
      </p:nvGrpSpPr>
      <p:grpSpPr>
        <a:xfrm>
          <a:off x="0" y="0"/>
          <a:ext cx="0" cy="0"/>
          <a:chOff x="0" y="0"/>
          <a:chExt cx="0" cy="0"/>
        </a:xfrm>
      </p:grpSpPr>
      <p:sp>
        <p:nvSpPr>
          <p:cNvPr id="176" name="Google Shape;176;g12acf902f00_3_28"/>
          <p:cNvSpPr txBox="1"/>
          <p:nvPr>
            <p:ph type="title"/>
          </p:nvPr>
        </p:nvSpPr>
        <p:spPr>
          <a:xfrm>
            <a:off x="407175" y="450150"/>
            <a:ext cx="8329500" cy="382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p:txBody>
      </p:sp>
      <p:pic>
        <p:nvPicPr>
          <p:cNvPr descr=" " id="177" name="Google Shape;177;g12acf902f00_3_28"/>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78" name="Google Shape;178;g12acf902f00_3_2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9" name="Shape 179"/>
        <p:cNvGrpSpPr/>
        <p:nvPr/>
      </p:nvGrpSpPr>
      <p:grpSpPr>
        <a:xfrm>
          <a:off x="0" y="0"/>
          <a:ext cx="0" cy="0"/>
          <a:chOff x="0" y="0"/>
          <a:chExt cx="0" cy="0"/>
        </a:xfrm>
      </p:grpSpPr>
      <p:sp>
        <p:nvSpPr>
          <p:cNvPr descr=" " id="180" name="Google Shape;180;g12acf902f00_3_32"/>
          <p:cNvSpPr/>
          <p:nvPr/>
        </p:nvSpPr>
        <p:spPr>
          <a:xfrm>
            <a:off x="4572000" y="-125"/>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12acf902f00_3_32"/>
          <p:cNvSpPr txBox="1"/>
          <p:nvPr>
            <p:ph type="title"/>
          </p:nvPr>
        </p:nvSpPr>
        <p:spPr>
          <a:xfrm>
            <a:off x="294375" y="1233175"/>
            <a:ext cx="4079100" cy="1482300"/>
          </a:xfrm>
          <a:prstGeom prst="rect">
            <a:avLst/>
          </a:prstGeom>
          <a:noFill/>
          <a:ln>
            <a:noFill/>
          </a:ln>
        </p:spPr>
        <p:txBody>
          <a:bodyPr anchorCtr="0" anchor="b" bIns="91425" lIns="91425" spcFirstLastPara="1" rIns="91425" wrap="square" tIns="91425">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2" name="Google Shape;182;g12acf902f00_3_32"/>
          <p:cNvSpPr txBox="1"/>
          <p:nvPr>
            <p:ph idx="1" type="subTitle"/>
          </p:nvPr>
        </p:nvSpPr>
        <p:spPr>
          <a:xfrm>
            <a:off x="294375" y="2803075"/>
            <a:ext cx="39558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9A6ABA"/>
              </a:buClr>
              <a:buSzPts val="1800"/>
              <a:buNone/>
              <a:defRPr>
                <a:solidFill>
                  <a:srgbClr val="9A6ABA"/>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183" name="Google Shape;183;g12acf902f00_3_32"/>
          <p:cNvSpPr txBox="1"/>
          <p:nvPr>
            <p:ph idx="2" type="body"/>
          </p:nvPr>
        </p:nvSpPr>
        <p:spPr>
          <a:xfrm>
            <a:off x="4939500" y="724075"/>
            <a:ext cx="3837000" cy="35517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pic>
        <p:nvPicPr>
          <p:cNvPr descr=" " id="184" name="Google Shape;184;g12acf902f00_3_32"/>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85" name="Google Shape;185;g12acf902f00_3_3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page image">
  <p:cSld name="CUSTOM">
    <p:spTree>
      <p:nvGrpSpPr>
        <p:cNvPr id="186" name="Shape 186"/>
        <p:cNvGrpSpPr/>
        <p:nvPr/>
      </p:nvGrpSpPr>
      <p:grpSpPr>
        <a:xfrm>
          <a:off x="0" y="0"/>
          <a:ext cx="0" cy="0"/>
          <a:chOff x="0" y="0"/>
          <a:chExt cx="0" cy="0"/>
        </a:xfrm>
      </p:grpSpPr>
      <p:pic>
        <p:nvPicPr>
          <p:cNvPr descr=" " id="187" name="Google Shape;187;g12acf902f00_3_39"/>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88" name="Google Shape;188;g12acf902f00_3_39"/>
          <p:cNvSpPr txBox="1"/>
          <p:nvPr>
            <p:ph type="title"/>
          </p:nvPr>
        </p:nvSpPr>
        <p:spPr>
          <a:xfrm>
            <a:off x="311700" y="445025"/>
            <a:ext cx="3803100" cy="11424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189" name="Google Shape;189;g12acf902f00_3_39"/>
          <p:cNvSpPr txBox="1"/>
          <p:nvPr>
            <p:ph idx="1" type="body"/>
          </p:nvPr>
        </p:nvSpPr>
        <p:spPr>
          <a:xfrm>
            <a:off x="311700" y="2750150"/>
            <a:ext cx="3466500" cy="1522500"/>
          </a:xfrm>
          <a:prstGeom prst="rect">
            <a:avLst/>
          </a:prstGeom>
          <a:noFill/>
          <a:ln>
            <a:noFill/>
          </a:ln>
        </p:spPr>
        <p:txBody>
          <a:bodyPr anchorCtr="0" anchor="b" bIns="91425" lIns="91425" spcFirstLastPara="1" rIns="91425" wrap="square" tIns="91425">
            <a:noAutofit/>
          </a:bodyPr>
          <a:lstStyle>
            <a:lvl1pPr indent="-298450" lvl="0" marL="457200" algn="l">
              <a:lnSpc>
                <a:spcPct val="125000"/>
              </a:lnSpc>
              <a:spcBef>
                <a:spcPts val="0"/>
              </a:spcBef>
              <a:spcAft>
                <a:spcPts val="0"/>
              </a:spcAft>
              <a:buSzPts val="1100"/>
              <a:buChar char="●"/>
              <a:defRPr sz="1100"/>
            </a:lvl1pPr>
            <a:lvl2pPr indent="-298450" lvl="1" marL="914400" algn="l">
              <a:lnSpc>
                <a:spcPct val="125000"/>
              </a:lnSpc>
              <a:spcBef>
                <a:spcPts val="0"/>
              </a:spcBef>
              <a:spcAft>
                <a:spcPts val="0"/>
              </a:spcAft>
              <a:buSzPts val="1100"/>
              <a:buChar char="○"/>
              <a:defRPr sz="1100"/>
            </a:lvl2pPr>
            <a:lvl3pPr indent="-298450" lvl="2" marL="1371600" algn="l">
              <a:lnSpc>
                <a:spcPct val="125000"/>
              </a:lnSpc>
              <a:spcBef>
                <a:spcPts val="0"/>
              </a:spcBef>
              <a:spcAft>
                <a:spcPts val="0"/>
              </a:spcAft>
              <a:buSzPts val="1100"/>
              <a:buChar char="■"/>
              <a:defRPr sz="1100"/>
            </a:lvl3pPr>
            <a:lvl4pPr indent="-298450" lvl="3" marL="1828800" algn="l">
              <a:lnSpc>
                <a:spcPct val="125000"/>
              </a:lnSpc>
              <a:spcBef>
                <a:spcPts val="0"/>
              </a:spcBef>
              <a:spcAft>
                <a:spcPts val="0"/>
              </a:spcAft>
              <a:buSzPts val="1100"/>
              <a:buChar char="●"/>
              <a:defRPr sz="1100"/>
            </a:lvl4pPr>
            <a:lvl5pPr indent="-298450" lvl="4" marL="2286000" algn="l">
              <a:lnSpc>
                <a:spcPct val="125000"/>
              </a:lnSpc>
              <a:spcBef>
                <a:spcPts val="0"/>
              </a:spcBef>
              <a:spcAft>
                <a:spcPts val="0"/>
              </a:spcAft>
              <a:buSzPts val="1100"/>
              <a:buChar char="○"/>
              <a:defRPr sz="1100"/>
            </a:lvl5pPr>
            <a:lvl6pPr indent="-298450" lvl="5" marL="2743200" algn="l">
              <a:lnSpc>
                <a:spcPct val="125000"/>
              </a:lnSpc>
              <a:spcBef>
                <a:spcPts val="0"/>
              </a:spcBef>
              <a:spcAft>
                <a:spcPts val="0"/>
              </a:spcAft>
              <a:buSzPts val="1100"/>
              <a:buChar char="■"/>
              <a:defRPr sz="1100"/>
            </a:lvl6pPr>
            <a:lvl7pPr indent="-298450" lvl="6" marL="3200400" algn="l">
              <a:lnSpc>
                <a:spcPct val="125000"/>
              </a:lnSpc>
              <a:spcBef>
                <a:spcPts val="0"/>
              </a:spcBef>
              <a:spcAft>
                <a:spcPts val="0"/>
              </a:spcAft>
              <a:buSzPts val="1100"/>
              <a:buChar char="●"/>
              <a:defRPr sz="1100"/>
            </a:lvl7pPr>
            <a:lvl8pPr indent="-298450" lvl="7" marL="3657600" algn="l">
              <a:lnSpc>
                <a:spcPct val="125000"/>
              </a:lnSpc>
              <a:spcBef>
                <a:spcPts val="0"/>
              </a:spcBef>
              <a:spcAft>
                <a:spcPts val="0"/>
              </a:spcAft>
              <a:buSzPts val="1100"/>
              <a:buChar char="○"/>
              <a:defRPr sz="1100"/>
            </a:lvl8pPr>
            <a:lvl9pPr indent="-298450" lvl="8" marL="4114800" algn="l">
              <a:lnSpc>
                <a:spcPct val="125000"/>
              </a:lnSpc>
              <a:spcBef>
                <a:spcPts val="0"/>
              </a:spcBef>
              <a:spcAft>
                <a:spcPts val="0"/>
              </a:spcAft>
              <a:buSzPts val="1100"/>
              <a:buChar char="■"/>
              <a:defRPr sz="1100"/>
            </a:lvl9pPr>
          </a:lstStyle>
          <a:p/>
        </p:txBody>
      </p:sp>
      <p:sp>
        <p:nvSpPr>
          <p:cNvPr id="190" name="Google Shape;190;g12acf902f00_3_3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1" name="Shape 191"/>
        <p:cNvGrpSpPr/>
        <p:nvPr/>
      </p:nvGrpSpPr>
      <p:grpSpPr>
        <a:xfrm>
          <a:off x="0" y="0"/>
          <a:ext cx="0" cy="0"/>
          <a:chOff x="0" y="0"/>
          <a:chExt cx="0" cy="0"/>
        </a:xfrm>
      </p:grpSpPr>
      <p:pic>
        <p:nvPicPr>
          <p:cNvPr descr=" " id="192" name="Google Shape;192;g12acf902f00_3_44"/>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93" name="Google Shape;193;g12acf902f00_3_4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
        <p:nvSpPr>
          <p:cNvPr id="194" name="Google Shape;194;g12acf902f00_3_44"/>
          <p:cNvSpPr txBox="1"/>
          <p:nvPr>
            <p:ph type="title"/>
          </p:nvPr>
        </p:nvSpPr>
        <p:spPr>
          <a:xfrm>
            <a:off x="311700" y="3564945"/>
            <a:ext cx="4491300" cy="60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195" name="Shape 195"/>
        <p:cNvGrpSpPr/>
        <p:nvPr/>
      </p:nvGrpSpPr>
      <p:grpSpPr>
        <a:xfrm>
          <a:off x="0" y="0"/>
          <a:ext cx="0" cy="0"/>
          <a:chOff x="0" y="0"/>
          <a:chExt cx="0" cy="0"/>
        </a:xfrm>
      </p:grpSpPr>
      <p:pic>
        <p:nvPicPr>
          <p:cNvPr descr=" " id="196" name="Google Shape;196;g12acf902f00_3_48"/>
          <p:cNvPicPr preferRelativeResize="0"/>
          <p:nvPr/>
        </p:nvPicPr>
        <p:blipFill rotWithShape="1">
          <a:blip r:embed="rId2">
            <a:alphaModFix amt="25000"/>
          </a:blip>
          <a:srcRect b="2233" l="0" r="734" t="14018"/>
          <a:stretch/>
        </p:blipFill>
        <p:spPr>
          <a:xfrm>
            <a:off x="1" y="0"/>
            <a:ext cx="9143999" cy="5143499"/>
          </a:xfrm>
          <a:prstGeom prst="rect">
            <a:avLst/>
          </a:prstGeom>
          <a:noFill/>
          <a:ln>
            <a:noFill/>
          </a:ln>
        </p:spPr>
      </p:pic>
      <p:pic>
        <p:nvPicPr>
          <p:cNvPr id="197" name="Google Shape;197;g12acf902f00_3_48"/>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98" name="Google Shape;198;g12acf902f00_3_48"/>
          <p:cNvSpPr txBox="1"/>
          <p:nvPr>
            <p:ph type="title"/>
          </p:nvPr>
        </p:nvSpPr>
        <p:spPr>
          <a:xfrm>
            <a:off x="1101125" y="936450"/>
            <a:ext cx="6947400" cy="300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99" name="Google Shape;199;g12acf902f00_3_48"/>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 sz="4200" u="none" cap="none" strike="noStrike">
                <a:solidFill>
                  <a:srgbClr val="9A6ABA"/>
                </a:solidFill>
                <a:latin typeface="Montserrat Black"/>
                <a:ea typeface="Montserrat Black"/>
                <a:cs typeface="Montserrat Black"/>
                <a:sym typeface="Montserrat Black"/>
              </a:rPr>
              <a:t>“</a:t>
            </a:r>
            <a:endParaRPr b="0" i="0" sz="4200" u="none" cap="none" strike="noStrike">
              <a:solidFill>
                <a:srgbClr val="9A6ABA"/>
              </a:solidFill>
              <a:latin typeface="Montserrat Black"/>
              <a:ea typeface="Montserrat Black"/>
              <a:cs typeface="Montserrat Black"/>
              <a:sym typeface="Montserrat Black"/>
            </a:endParaRPr>
          </a:p>
        </p:txBody>
      </p:sp>
      <p:cxnSp>
        <p:nvCxnSpPr>
          <p:cNvPr id="200" name="Google Shape;200;g12acf902f00_3_48"/>
          <p:cNvCxnSpPr/>
          <p:nvPr/>
        </p:nvCxnSpPr>
        <p:spPr>
          <a:xfrm>
            <a:off x="4314143" y="4230331"/>
            <a:ext cx="521400" cy="0"/>
          </a:xfrm>
          <a:prstGeom prst="straightConnector1">
            <a:avLst/>
          </a:prstGeom>
          <a:noFill/>
          <a:ln cap="flat" cmpd="sng" w="76200">
            <a:solidFill>
              <a:srgbClr val="9A6ABA"/>
            </a:solidFill>
            <a:prstDash val="solid"/>
            <a:round/>
            <a:headEnd len="sm" w="sm" type="none"/>
            <a:tailEnd len="sm" w="sm" type="none"/>
          </a:ln>
        </p:spPr>
      </p:cxnSp>
      <p:sp>
        <p:nvSpPr>
          <p:cNvPr id="201" name="Google Shape;201;g12acf902f00_3_4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FFFFFF"/>
                </a:solidFill>
                <a:latin typeface="Montserrat"/>
                <a:ea typeface="Montserrat"/>
                <a:cs typeface="Montserrat"/>
                <a:sym typeface="Montserrat"/>
              </a:rPr>
              <a:t>‹#›</a:t>
            </a:fld>
            <a:endParaRPr b="1" i="0" sz="7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2" name="Shape 202"/>
        <p:cNvGrpSpPr/>
        <p:nvPr/>
      </p:nvGrpSpPr>
      <p:grpSpPr>
        <a:xfrm>
          <a:off x="0" y="0"/>
          <a:ext cx="0" cy="0"/>
          <a:chOff x="0" y="0"/>
          <a:chExt cx="0" cy="0"/>
        </a:xfrm>
      </p:grpSpPr>
      <p:sp>
        <p:nvSpPr>
          <p:cNvPr id="203" name="Google Shape;203;g12acf902f00_3_55"/>
          <p:cNvSpPr txBox="1"/>
          <p:nvPr>
            <p:ph hasCustomPrompt="1" type="title"/>
          </p:nvPr>
        </p:nvSpPr>
        <p:spPr>
          <a:xfrm>
            <a:off x="311700" y="407700"/>
            <a:ext cx="8520600" cy="193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4" name="Google Shape;204;g12acf902f00_3_55"/>
          <p:cNvSpPr txBox="1"/>
          <p:nvPr>
            <p:ph idx="1" type="body"/>
          </p:nvPr>
        </p:nvSpPr>
        <p:spPr>
          <a:xfrm>
            <a:off x="2475675" y="3360362"/>
            <a:ext cx="4192800" cy="719400"/>
          </a:xfrm>
          <a:prstGeom prst="rect">
            <a:avLst/>
          </a:prstGeom>
          <a:noFill/>
          <a:ln>
            <a:noFill/>
          </a:ln>
        </p:spPr>
        <p:txBody>
          <a:bodyPr anchorCtr="0" anchor="t" bIns="91425" lIns="91425" spcFirstLastPara="1" rIns="91425" wrap="square" tIns="91425">
            <a:noAutofit/>
          </a:bodyPr>
          <a:lstStyle>
            <a:lvl1pPr indent="-304800" lvl="0" marL="457200" algn="ctr">
              <a:lnSpc>
                <a:spcPct val="125000"/>
              </a:lnSpc>
              <a:spcBef>
                <a:spcPts val="0"/>
              </a:spcBef>
              <a:spcAft>
                <a:spcPts val="0"/>
              </a:spcAft>
              <a:buSzPts val="1200"/>
              <a:buChar char="●"/>
              <a:defRPr sz="1200"/>
            </a:lvl1pPr>
            <a:lvl2pPr indent="-304800" lvl="1" marL="914400" algn="ctr">
              <a:lnSpc>
                <a:spcPct val="125000"/>
              </a:lnSpc>
              <a:spcBef>
                <a:spcPts val="0"/>
              </a:spcBef>
              <a:spcAft>
                <a:spcPts val="0"/>
              </a:spcAft>
              <a:buSzPts val="1200"/>
              <a:buChar char="○"/>
              <a:defRPr sz="1200"/>
            </a:lvl2pPr>
            <a:lvl3pPr indent="-304800" lvl="2" marL="1371600" algn="ctr">
              <a:lnSpc>
                <a:spcPct val="125000"/>
              </a:lnSpc>
              <a:spcBef>
                <a:spcPts val="0"/>
              </a:spcBef>
              <a:spcAft>
                <a:spcPts val="0"/>
              </a:spcAft>
              <a:buSzPts val="1200"/>
              <a:buChar char="■"/>
              <a:defRPr sz="1200"/>
            </a:lvl3pPr>
            <a:lvl4pPr indent="-304800" lvl="3" marL="1828800" algn="ctr">
              <a:lnSpc>
                <a:spcPct val="125000"/>
              </a:lnSpc>
              <a:spcBef>
                <a:spcPts val="0"/>
              </a:spcBef>
              <a:spcAft>
                <a:spcPts val="0"/>
              </a:spcAft>
              <a:buSzPts val="1200"/>
              <a:buChar char="●"/>
              <a:defRPr sz="1200"/>
            </a:lvl4pPr>
            <a:lvl5pPr indent="-304800" lvl="4" marL="2286000" algn="ctr">
              <a:lnSpc>
                <a:spcPct val="125000"/>
              </a:lnSpc>
              <a:spcBef>
                <a:spcPts val="0"/>
              </a:spcBef>
              <a:spcAft>
                <a:spcPts val="0"/>
              </a:spcAft>
              <a:buSzPts val="1200"/>
              <a:buChar char="○"/>
              <a:defRPr sz="1200"/>
            </a:lvl5pPr>
            <a:lvl6pPr indent="-304800" lvl="5" marL="2743200" algn="ctr">
              <a:lnSpc>
                <a:spcPct val="125000"/>
              </a:lnSpc>
              <a:spcBef>
                <a:spcPts val="0"/>
              </a:spcBef>
              <a:spcAft>
                <a:spcPts val="0"/>
              </a:spcAft>
              <a:buSzPts val="1200"/>
              <a:buChar char="■"/>
              <a:defRPr sz="1200"/>
            </a:lvl6pPr>
            <a:lvl7pPr indent="-304800" lvl="6" marL="3200400" algn="ctr">
              <a:lnSpc>
                <a:spcPct val="125000"/>
              </a:lnSpc>
              <a:spcBef>
                <a:spcPts val="0"/>
              </a:spcBef>
              <a:spcAft>
                <a:spcPts val="0"/>
              </a:spcAft>
              <a:buSzPts val="1200"/>
              <a:buChar char="●"/>
              <a:defRPr sz="1200"/>
            </a:lvl7pPr>
            <a:lvl8pPr indent="-304800" lvl="7" marL="3657600" algn="ctr">
              <a:lnSpc>
                <a:spcPct val="125000"/>
              </a:lnSpc>
              <a:spcBef>
                <a:spcPts val="0"/>
              </a:spcBef>
              <a:spcAft>
                <a:spcPts val="0"/>
              </a:spcAft>
              <a:buSzPts val="1200"/>
              <a:buChar char="○"/>
              <a:defRPr sz="1200"/>
            </a:lvl8pPr>
            <a:lvl9pPr indent="-304800" lvl="8" marL="4114800" algn="ctr">
              <a:lnSpc>
                <a:spcPct val="125000"/>
              </a:lnSpc>
              <a:spcBef>
                <a:spcPts val="0"/>
              </a:spcBef>
              <a:spcAft>
                <a:spcPts val="0"/>
              </a:spcAft>
              <a:buSzPts val="1200"/>
              <a:buChar char="■"/>
              <a:defRPr sz="1200"/>
            </a:lvl9pPr>
          </a:lstStyle>
          <a:p/>
        </p:txBody>
      </p:sp>
      <p:pic>
        <p:nvPicPr>
          <p:cNvPr descr=" " id="205" name="Google Shape;205;g12acf902f00_3_55"/>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206" name="Google Shape;206;g12acf902f00_3_5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
        <p:nvSpPr>
          <p:cNvPr id="207" name="Google Shape;207;g12acf902f00_3_55"/>
          <p:cNvSpPr txBox="1"/>
          <p:nvPr>
            <p:ph idx="2" type="subTitle"/>
          </p:nvPr>
        </p:nvSpPr>
        <p:spPr>
          <a:xfrm>
            <a:off x="407175" y="2537800"/>
            <a:ext cx="8329200" cy="719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2800">
                <a:solidFill>
                  <a:srgbClr val="9A6ABA"/>
                </a:solidFill>
                <a:latin typeface="Montserrat Black"/>
                <a:ea typeface="Montserrat Black"/>
                <a:cs typeface="Montserrat Black"/>
                <a:sym typeface="Montserrat Black"/>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7"/>
          <p:cNvSpPr txBox="1"/>
          <p:nvPr>
            <p:ph type="title"/>
          </p:nvPr>
        </p:nvSpPr>
        <p:spPr>
          <a:xfrm>
            <a:off x="311700" y="1152475"/>
            <a:ext cx="3345900" cy="3199500"/>
          </a:xfrm>
          <a:prstGeom prst="rect">
            <a:avLst/>
          </a:prstGeom>
          <a:noFill/>
          <a:ln>
            <a:noFill/>
          </a:ln>
        </p:spPr>
        <p:txBody>
          <a:bodyPr anchorCtr="0" anchor="t" bIns="91425" lIns="91425" spcFirstLastPara="1" rIns="91425" wrap="square" tIns="91425">
            <a:noAutofit/>
          </a:bodyPr>
          <a:lstStyle>
            <a:lvl1pPr lv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25" name="Google Shape;25;p7"/>
          <p:cNvSpPr txBox="1"/>
          <p:nvPr>
            <p:ph idx="1" type="body"/>
          </p:nvPr>
        </p:nvSpPr>
        <p:spPr>
          <a:xfrm>
            <a:off x="4114800" y="1175683"/>
            <a:ext cx="4192800" cy="3123300"/>
          </a:xfrm>
          <a:prstGeom prst="rect">
            <a:avLst/>
          </a:prstGeom>
          <a:noFill/>
          <a:ln>
            <a:noFill/>
          </a:ln>
        </p:spPr>
        <p:txBody>
          <a:bodyPr anchorCtr="0" anchor="t" bIns="91425" lIns="91425" spcFirstLastPara="1" rIns="91425" wrap="square" tIns="91425">
            <a:noAutofit/>
          </a:bodyPr>
          <a:lstStyle>
            <a:lvl1pPr indent="-317500" lvl="0" marL="457200" algn="l">
              <a:lnSpc>
                <a:spcPct val="125000"/>
              </a:lnSpc>
              <a:spcBef>
                <a:spcPts val="0"/>
              </a:spcBef>
              <a:spcAft>
                <a:spcPts val="0"/>
              </a:spcAft>
              <a:buSzPts val="1400"/>
              <a:buChar char="●"/>
              <a:defRPr sz="1400"/>
            </a:lvl1pPr>
            <a:lvl2pPr indent="-317500" lvl="1" marL="914400" algn="l">
              <a:lnSpc>
                <a:spcPct val="125000"/>
              </a:lnSpc>
              <a:spcBef>
                <a:spcPts val="1600"/>
              </a:spcBef>
              <a:spcAft>
                <a:spcPts val="0"/>
              </a:spcAft>
              <a:buSzPts val="1400"/>
              <a:buChar char="○"/>
              <a:defRPr/>
            </a:lvl2pPr>
            <a:lvl3pPr indent="-317500" lvl="2" marL="1371600" algn="l">
              <a:lnSpc>
                <a:spcPct val="125000"/>
              </a:lnSpc>
              <a:spcBef>
                <a:spcPts val="1600"/>
              </a:spcBef>
              <a:spcAft>
                <a:spcPts val="0"/>
              </a:spcAft>
              <a:buSzPts val="1400"/>
              <a:buChar char="■"/>
              <a:defRPr/>
            </a:lvl3pPr>
            <a:lvl4pPr indent="-317500" lvl="3" marL="1828800" algn="l">
              <a:lnSpc>
                <a:spcPct val="125000"/>
              </a:lnSpc>
              <a:spcBef>
                <a:spcPts val="1600"/>
              </a:spcBef>
              <a:spcAft>
                <a:spcPts val="0"/>
              </a:spcAft>
              <a:buSzPts val="1400"/>
              <a:buChar char="●"/>
              <a:defRPr/>
            </a:lvl4pPr>
            <a:lvl5pPr indent="-317500" lvl="4" marL="2286000" algn="l">
              <a:lnSpc>
                <a:spcPct val="125000"/>
              </a:lnSpc>
              <a:spcBef>
                <a:spcPts val="1600"/>
              </a:spcBef>
              <a:spcAft>
                <a:spcPts val="0"/>
              </a:spcAft>
              <a:buSzPts val="1400"/>
              <a:buChar char="○"/>
              <a:defRPr/>
            </a:lvl5pPr>
            <a:lvl6pPr indent="-317500" lvl="5" marL="2743200" algn="l">
              <a:lnSpc>
                <a:spcPct val="125000"/>
              </a:lnSpc>
              <a:spcBef>
                <a:spcPts val="1600"/>
              </a:spcBef>
              <a:spcAft>
                <a:spcPts val="0"/>
              </a:spcAft>
              <a:buSzPts val="1400"/>
              <a:buChar char="■"/>
              <a:defRPr/>
            </a:lvl6pPr>
            <a:lvl7pPr indent="-317500" lvl="6" marL="3200400" algn="l">
              <a:lnSpc>
                <a:spcPct val="125000"/>
              </a:lnSpc>
              <a:spcBef>
                <a:spcPts val="1600"/>
              </a:spcBef>
              <a:spcAft>
                <a:spcPts val="0"/>
              </a:spcAft>
              <a:buSzPts val="1400"/>
              <a:buChar char="●"/>
              <a:defRPr/>
            </a:lvl7pPr>
            <a:lvl8pPr indent="-317500" lvl="7" marL="3657600" algn="l">
              <a:lnSpc>
                <a:spcPct val="125000"/>
              </a:lnSpc>
              <a:spcBef>
                <a:spcPts val="1600"/>
              </a:spcBef>
              <a:spcAft>
                <a:spcPts val="0"/>
              </a:spcAft>
              <a:buSzPts val="1400"/>
              <a:buChar char="○"/>
              <a:defRPr/>
            </a:lvl8pPr>
            <a:lvl9pPr indent="-317500" lvl="8" marL="4114800" algn="l">
              <a:lnSpc>
                <a:spcPct val="125000"/>
              </a:lnSpc>
              <a:spcBef>
                <a:spcPts val="1600"/>
              </a:spcBef>
              <a:spcAft>
                <a:spcPts val="1600"/>
              </a:spcAft>
              <a:buSzPts val="1400"/>
              <a:buChar char="■"/>
              <a:defRPr/>
            </a:lvl9pPr>
          </a:lstStyle>
          <a:p/>
        </p:txBody>
      </p:sp>
      <p:sp>
        <p:nvSpPr>
          <p:cNvPr id="26" name="Google Shape;26;p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descr=" " id="27" name="Google Shape;27;p7"/>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Tree>
  </p:cSld>
  <p:clrMapOvr>
    <a:masterClrMapping/>
  </p:clrMapOvr>
  <p:extLst>
    <p:ext uri="{DCECCB84-F9BA-43D5-87BE-67443E8EF086}">
      <p15:sldGuideLst>
        <p15:guide id="1" pos="2592">
          <p15:clr>
            <a:srgbClr val="FA7B17"/>
          </p15:clr>
        </p15:guide>
        <p15:guide id="2" pos="2304">
          <p15:clr>
            <a:srgbClr val="FA7B17"/>
          </p15:clr>
        </p15:guide>
        <p15:guide id="3" orient="horz" pos="720">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208" name="Shape 208"/>
        <p:cNvGrpSpPr/>
        <p:nvPr/>
      </p:nvGrpSpPr>
      <p:grpSpPr>
        <a:xfrm>
          <a:off x="0" y="0"/>
          <a:ext cx="0" cy="0"/>
          <a:chOff x="0" y="0"/>
          <a:chExt cx="0" cy="0"/>
        </a:xfrm>
      </p:grpSpPr>
      <p:pic>
        <p:nvPicPr>
          <p:cNvPr descr=" " id="209" name="Google Shape;209;g12acf902f00_3_61"/>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210" name="Google Shape;210;g12acf902f00_3_6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211" name="Shape 21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8"/>
          <p:cNvSpPr txBox="1"/>
          <p:nvPr>
            <p:ph type="title"/>
          </p:nvPr>
        </p:nvSpPr>
        <p:spPr>
          <a:xfrm>
            <a:off x="311700" y="445025"/>
            <a:ext cx="8424900" cy="11424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pic>
        <p:nvPicPr>
          <p:cNvPr descr=" " id="30" name="Google Shape;30;p8"/>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31" name="Google Shape;31;p8"/>
          <p:cNvSpPr txBox="1"/>
          <p:nvPr>
            <p:ph idx="1" type="body"/>
          </p:nvPr>
        </p:nvSpPr>
        <p:spPr>
          <a:xfrm>
            <a:off x="1376250" y="1828800"/>
            <a:ext cx="3330300" cy="24471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sp>
        <p:nvSpPr>
          <p:cNvPr id="32" name="Google Shape;32;p8"/>
          <p:cNvSpPr txBox="1"/>
          <p:nvPr>
            <p:ph idx="2" type="body"/>
          </p:nvPr>
        </p:nvSpPr>
        <p:spPr>
          <a:xfrm>
            <a:off x="5051175" y="1828800"/>
            <a:ext cx="3330300" cy="24471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sp>
        <p:nvSpPr>
          <p:cNvPr id="33" name="Google Shape;33;p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1152">
          <p15:clr>
            <a:srgbClr val="FA7B17"/>
          </p15:clr>
        </p15:guide>
        <p15:guide id="2"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9"/>
          <p:cNvSpPr txBox="1"/>
          <p:nvPr>
            <p:ph type="title"/>
          </p:nvPr>
        </p:nvSpPr>
        <p:spPr>
          <a:xfrm>
            <a:off x="311700" y="426408"/>
            <a:ext cx="4308300" cy="10593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p:txBody>
      </p:sp>
      <p:sp>
        <p:nvSpPr>
          <p:cNvPr id="36" name="Google Shape;36;p9"/>
          <p:cNvSpPr txBox="1"/>
          <p:nvPr>
            <p:ph idx="1" type="body"/>
          </p:nvPr>
        </p:nvSpPr>
        <p:spPr>
          <a:xfrm>
            <a:off x="311700" y="1646230"/>
            <a:ext cx="3350400" cy="24189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pic>
        <p:nvPicPr>
          <p:cNvPr descr=" " id="37" name="Google Shape;37;p9"/>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38" name="Google Shape;38;p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3F3F3"/>
        </a:solidFill>
      </p:bgPr>
    </p:bg>
    <p:spTree>
      <p:nvGrpSpPr>
        <p:cNvPr id="39" name="Shape 39"/>
        <p:cNvGrpSpPr/>
        <p:nvPr/>
      </p:nvGrpSpPr>
      <p:grpSpPr>
        <a:xfrm>
          <a:off x="0" y="0"/>
          <a:ext cx="0" cy="0"/>
          <a:chOff x="0" y="0"/>
          <a:chExt cx="0" cy="0"/>
        </a:xfrm>
      </p:grpSpPr>
      <p:sp>
        <p:nvSpPr>
          <p:cNvPr id="40" name="Google Shape;40;p10"/>
          <p:cNvSpPr txBox="1"/>
          <p:nvPr>
            <p:ph type="title"/>
          </p:nvPr>
        </p:nvSpPr>
        <p:spPr>
          <a:xfrm>
            <a:off x="407175" y="450150"/>
            <a:ext cx="8329500" cy="382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p:txBody>
      </p:sp>
      <p:pic>
        <p:nvPicPr>
          <p:cNvPr descr=" " id="41" name="Google Shape;41;p10"/>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42" name="Google Shape;42;p1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descr=" " id="44" name="Google Shape;44;p11"/>
          <p:cNvSpPr/>
          <p:nvPr/>
        </p:nvSpPr>
        <p:spPr>
          <a:xfrm>
            <a:off x="4572000" y="-125"/>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1"/>
          <p:cNvSpPr txBox="1"/>
          <p:nvPr>
            <p:ph type="title"/>
          </p:nvPr>
        </p:nvSpPr>
        <p:spPr>
          <a:xfrm>
            <a:off x="294375" y="1233175"/>
            <a:ext cx="4079100" cy="1482300"/>
          </a:xfrm>
          <a:prstGeom prst="rect">
            <a:avLst/>
          </a:prstGeom>
          <a:noFill/>
          <a:ln>
            <a:noFill/>
          </a:ln>
        </p:spPr>
        <p:txBody>
          <a:bodyPr anchorCtr="0" anchor="b" bIns="91425" lIns="91425" spcFirstLastPara="1" rIns="91425" wrap="square" tIns="91425">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6" name="Google Shape;46;p11"/>
          <p:cNvSpPr txBox="1"/>
          <p:nvPr>
            <p:ph idx="1" type="subTitle"/>
          </p:nvPr>
        </p:nvSpPr>
        <p:spPr>
          <a:xfrm>
            <a:off x="294375" y="2803075"/>
            <a:ext cx="39558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9A6ABA"/>
              </a:buClr>
              <a:buSzPts val="1800"/>
              <a:buNone/>
              <a:defRPr>
                <a:solidFill>
                  <a:srgbClr val="9A6ABA"/>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7" name="Google Shape;47;p11"/>
          <p:cNvSpPr txBox="1"/>
          <p:nvPr>
            <p:ph idx="2" type="body"/>
          </p:nvPr>
        </p:nvSpPr>
        <p:spPr>
          <a:xfrm>
            <a:off x="4939500" y="724075"/>
            <a:ext cx="3837000" cy="35517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pic>
        <p:nvPicPr>
          <p:cNvPr descr=" " id="48" name="Google Shape;48;p11"/>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49" name="Google Shape;49;p1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page image">
  <p:cSld name="CUSTOM">
    <p:spTree>
      <p:nvGrpSpPr>
        <p:cNvPr id="50" name="Shape 50"/>
        <p:cNvGrpSpPr/>
        <p:nvPr/>
      </p:nvGrpSpPr>
      <p:grpSpPr>
        <a:xfrm>
          <a:off x="0" y="0"/>
          <a:ext cx="0" cy="0"/>
          <a:chOff x="0" y="0"/>
          <a:chExt cx="0" cy="0"/>
        </a:xfrm>
      </p:grpSpPr>
      <p:pic>
        <p:nvPicPr>
          <p:cNvPr descr=" " id="51" name="Google Shape;51;p12"/>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52" name="Google Shape;52;p12"/>
          <p:cNvSpPr txBox="1"/>
          <p:nvPr>
            <p:ph type="title"/>
          </p:nvPr>
        </p:nvSpPr>
        <p:spPr>
          <a:xfrm>
            <a:off x="311700" y="445025"/>
            <a:ext cx="3803100" cy="11424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53" name="Google Shape;53;p12"/>
          <p:cNvSpPr txBox="1"/>
          <p:nvPr>
            <p:ph idx="1" type="body"/>
          </p:nvPr>
        </p:nvSpPr>
        <p:spPr>
          <a:xfrm>
            <a:off x="311700" y="2750150"/>
            <a:ext cx="3466500" cy="1522500"/>
          </a:xfrm>
          <a:prstGeom prst="rect">
            <a:avLst/>
          </a:prstGeom>
          <a:noFill/>
          <a:ln>
            <a:noFill/>
          </a:ln>
        </p:spPr>
        <p:txBody>
          <a:bodyPr anchorCtr="0" anchor="b" bIns="91425" lIns="91425" spcFirstLastPara="1" rIns="91425" wrap="square" tIns="91425">
            <a:noAutofit/>
          </a:bodyPr>
          <a:lstStyle>
            <a:lvl1pPr indent="-298450" lvl="0" marL="457200" algn="l">
              <a:lnSpc>
                <a:spcPct val="125000"/>
              </a:lnSpc>
              <a:spcBef>
                <a:spcPts val="0"/>
              </a:spcBef>
              <a:spcAft>
                <a:spcPts val="0"/>
              </a:spcAft>
              <a:buSzPts val="1100"/>
              <a:buChar char="●"/>
              <a:defRPr sz="1100"/>
            </a:lvl1pPr>
            <a:lvl2pPr indent="-298450" lvl="1" marL="914400" algn="l">
              <a:lnSpc>
                <a:spcPct val="125000"/>
              </a:lnSpc>
              <a:spcBef>
                <a:spcPts val="0"/>
              </a:spcBef>
              <a:spcAft>
                <a:spcPts val="0"/>
              </a:spcAft>
              <a:buSzPts val="1100"/>
              <a:buChar char="○"/>
              <a:defRPr sz="1100"/>
            </a:lvl2pPr>
            <a:lvl3pPr indent="-298450" lvl="2" marL="1371600" algn="l">
              <a:lnSpc>
                <a:spcPct val="125000"/>
              </a:lnSpc>
              <a:spcBef>
                <a:spcPts val="0"/>
              </a:spcBef>
              <a:spcAft>
                <a:spcPts val="0"/>
              </a:spcAft>
              <a:buSzPts val="1100"/>
              <a:buChar char="■"/>
              <a:defRPr sz="1100"/>
            </a:lvl3pPr>
            <a:lvl4pPr indent="-298450" lvl="3" marL="1828800" algn="l">
              <a:lnSpc>
                <a:spcPct val="125000"/>
              </a:lnSpc>
              <a:spcBef>
                <a:spcPts val="0"/>
              </a:spcBef>
              <a:spcAft>
                <a:spcPts val="0"/>
              </a:spcAft>
              <a:buSzPts val="1100"/>
              <a:buChar char="●"/>
              <a:defRPr sz="1100"/>
            </a:lvl4pPr>
            <a:lvl5pPr indent="-298450" lvl="4" marL="2286000" algn="l">
              <a:lnSpc>
                <a:spcPct val="125000"/>
              </a:lnSpc>
              <a:spcBef>
                <a:spcPts val="0"/>
              </a:spcBef>
              <a:spcAft>
                <a:spcPts val="0"/>
              </a:spcAft>
              <a:buSzPts val="1100"/>
              <a:buChar char="○"/>
              <a:defRPr sz="1100"/>
            </a:lvl5pPr>
            <a:lvl6pPr indent="-298450" lvl="5" marL="2743200" algn="l">
              <a:lnSpc>
                <a:spcPct val="125000"/>
              </a:lnSpc>
              <a:spcBef>
                <a:spcPts val="0"/>
              </a:spcBef>
              <a:spcAft>
                <a:spcPts val="0"/>
              </a:spcAft>
              <a:buSzPts val="1100"/>
              <a:buChar char="■"/>
              <a:defRPr sz="1100"/>
            </a:lvl6pPr>
            <a:lvl7pPr indent="-298450" lvl="6" marL="3200400" algn="l">
              <a:lnSpc>
                <a:spcPct val="125000"/>
              </a:lnSpc>
              <a:spcBef>
                <a:spcPts val="0"/>
              </a:spcBef>
              <a:spcAft>
                <a:spcPts val="0"/>
              </a:spcAft>
              <a:buSzPts val="1100"/>
              <a:buChar char="●"/>
              <a:defRPr sz="1100"/>
            </a:lvl7pPr>
            <a:lvl8pPr indent="-298450" lvl="7" marL="3657600" algn="l">
              <a:lnSpc>
                <a:spcPct val="125000"/>
              </a:lnSpc>
              <a:spcBef>
                <a:spcPts val="0"/>
              </a:spcBef>
              <a:spcAft>
                <a:spcPts val="0"/>
              </a:spcAft>
              <a:buSzPts val="1100"/>
              <a:buChar char="○"/>
              <a:defRPr sz="1100"/>
            </a:lvl8pPr>
            <a:lvl9pPr indent="-298450" lvl="8" marL="4114800" algn="l">
              <a:lnSpc>
                <a:spcPct val="125000"/>
              </a:lnSpc>
              <a:spcBef>
                <a:spcPts val="0"/>
              </a:spcBef>
              <a:spcAft>
                <a:spcPts val="0"/>
              </a:spcAft>
              <a:buSzPts val="1100"/>
              <a:buChar char="■"/>
              <a:defRPr sz="1100"/>
            </a:lvl9pPr>
          </a:lstStyle>
          <a:p/>
        </p:txBody>
      </p:sp>
      <p:sp>
        <p:nvSpPr>
          <p:cNvPr id="54" name="Google Shape;54;p1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4.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theme" Target="../theme/theme2.xml"/><Relationship Id="rId14" Type="http://schemas.openxmlformats.org/officeDocument/2006/relationships/slideLayout" Target="../slideLayouts/slideLayout2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7068C"/>
              </a:buClr>
              <a:buSzPts val="4200"/>
              <a:buFont typeface="Montserrat ExtraBold"/>
              <a:buNone/>
              <a:defRPr b="0" i="0" sz="4200" u="none" cap="none" strike="noStrike">
                <a:solidFill>
                  <a:srgbClr val="57068C"/>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57068C"/>
              </a:buClr>
              <a:buSzPts val="1800"/>
              <a:buFont typeface="Montserrat"/>
              <a:buChar char="●"/>
              <a:defRPr b="0" i="0" sz="1800" u="none" cap="none" strike="noStrike">
                <a:solidFill>
                  <a:srgbClr val="333333"/>
                </a:solidFill>
                <a:latin typeface="Montserrat"/>
                <a:ea typeface="Montserrat"/>
                <a:cs typeface="Montserrat"/>
                <a:sym typeface="Montserrat"/>
              </a:defRPr>
            </a:lvl1pPr>
            <a:lvl2pPr indent="-317500" lvl="1" marL="914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2pPr>
            <a:lvl3pPr indent="-317500" lvl="2" marL="1371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3pPr>
            <a:lvl4pPr indent="-317500" lvl="3" marL="18288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4pPr>
            <a:lvl5pPr indent="-317500" lvl="4" marL="22860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5pPr>
            <a:lvl6pPr indent="-317500" lvl="5" marL="27432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6pPr>
            <a:lvl7pPr indent="-317500" lvl="6" marL="3200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7pPr>
            <a:lvl8pPr indent="-317500" lvl="7" marL="3657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8pPr>
            <a:lvl9pPr indent="-317500" lvl="8" marL="4114800" marR="0" rtl="0" algn="l">
              <a:lnSpc>
                <a:spcPct val="115000"/>
              </a:lnSpc>
              <a:spcBef>
                <a:spcPts val="1600"/>
              </a:spcBef>
              <a:spcAft>
                <a:spcPts val="160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6" name="Shape 76"/>
        <p:cNvGrpSpPr/>
        <p:nvPr/>
      </p:nvGrpSpPr>
      <p:grpSpPr>
        <a:xfrm>
          <a:off x="0" y="0"/>
          <a:ext cx="0" cy="0"/>
          <a:chOff x="0" y="0"/>
          <a:chExt cx="0" cy="0"/>
        </a:xfrm>
      </p:grpSpPr>
      <p:sp>
        <p:nvSpPr>
          <p:cNvPr id="77" name="Google Shape;77;g12acf01fd0b_1_0"/>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7068C"/>
              </a:buClr>
              <a:buSzPts val="4200"/>
              <a:buFont typeface="Montserrat ExtraBold"/>
              <a:buNone/>
              <a:defRPr b="0" i="0" sz="4200" u="none" cap="none" strike="noStrike">
                <a:solidFill>
                  <a:srgbClr val="57068C"/>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8" name="Google Shape;78;g12acf01fd0b_1_0"/>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57068C"/>
              </a:buClr>
              <a:buSzPts val="1800"/>
              <a:buFont typeface="Montserrat"/>
              <a:buChar char="●"/>
              <a:defRPr b="0" i="0" sz="1800" u="none" cap="none" strike="noStrike">
                <a:solidFill>
                  <a:srgbClr val="333333"/>
                </a:solidFill>
                <a:latin typeface="Montserrat"/>
                <a:ea typeface="Montserrat"/>
                <a:cs typeface="Montserrat"/>
                <a:sym typeface="Montserrat"/>
              </a:defRPr>
            </a:lvl1pPr>
            <a:lvl2pPr indent="-317500" lvl="1" marL="914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2pPr>
            <a:lvl3pPr indent="-317500" lvl="2" marL="1371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3pPr>
            <a:lvl4pPr indent="-317500" lvl="3" marL="18288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4pPr>
            <a:lvl5pPr indent="-317500" lvl="4" marL="22860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5pPr>
            <a:lvl6pPr indent="-317500" lvl="5" marL="27432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6pPr>
            <a:lvl7pPr indent="-317500" lvl="6" marL="3200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7pPr>
            <a:lvl8pPr indent="-317500" lvl="7" marL="3657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8pPr>
            <a:lvl9pPr indent="-317500" lvl="8" marL="4114800" marR="0" rtl="0" algn="l">
              <a:lnSpc>
                <a:spcPct val="115000"/>
              </a:lnSpc>
              <a:spcBef>
                <a:spcPts val="1600"/>
              </a:spcBef>
              <a:spcAft>
                <a:spcPts val="160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7" name="Shape 147"/>
        <p:cNvGrpSpPr/>
        <p:nvPr/>
      </p:nvGrpSpPr>
      <p:grpSpPr>
        <a:xfrm>
          <a:off x="0" y="0"/>
          <a:ext cx="0" cy="0"/>
          <a:chOff x="0" y="0"/>
          <a:chExt cx="0" cy="0"/>
        </a:xfrm>
      </p:grpSpPr>
      <p:sp>
        <p:nvSpPr>
          <p:cNvPr id="148" name="Google Shape;148;g12acf902f00_3_0"/>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7068C"/>
              </a:buClr>
              <a:buSzPts val="4200"/>
              <a:buFont typeface="Montserrat ExtraBold"/>
              <a:buNone/>
              <a:defRPr b="1" i="0" sz="4200" u="none" cap="none" strike="noStrike">
                <a:solidFill>
                  <a:srgbClr val="57068C"/>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49" name="Google Shape;149;g12acf902f00_3_0"/>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57068C"/>
              </a:buClr>
              <a:buSzPts val="1800"/>
              <a:buFont typeface="Montserrat"/>
              <a:buChar char="●"/>
              <a:defRPr b="0" i="0" sz="1800" u="none" cap="none" strike="noStrike">
                <a:solidFill>
                  <a:srgbClr val="333333"/>
                </a:solidFill>
                <a:latin typeface="Montserrat"/>
                <a:ea typeface="Montserrat"/>
                <a:cs typeface="Montserrat"/>
                <a:sym typeface="Montserrat"/>
              </a:defRPr>
            </a:lvl1pPr>
            <a:lvl2pPr indent="-317500" lvl="1" marL="914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2pPr>
            <a:lvl3pPr indent="-317500" lvl="2" marL="1371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3pPr>
            <a:lvl4pPr indent="-317500" lvl="3" marL="18288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4pPr>
            <a:lvl5pPr indent="-317500" lvl="4" marL="22860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5pPr>
            <a:lvl6pPr indent="-317500" lvl="5" marL="27432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6pPr>
            <a:lvl7pPr indent="-317500" lvl="6" marL="3200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7pPr>
            <a:lvl8pPr indent="-317500" lvl="7" marL="3657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8pPr>
            <a:lvl9pPr indent="-317500" lvl="8" marL="4114800" marR="0" rtl="0" algn="l">
              <a:lnSpc>
                <a:spcPct val="115000"/>
              </a:lnSpc>
              <a:spcBef>
                <a:spcPts val="1600"/>
              </a:spcBef>
              <a:spcAft>
                <a:spcPts val="160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44.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3.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6.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6.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6.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6.png"/><Relationship Id="rId4" Type="http://schemas.openxmlformats.org/officeDocument/2006/relationships/image" Target="../media/image59.png"/><Relationship Id="rId5"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6.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6.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8.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 Id="rId3"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 Id="rId3" Type="http://schemas.openxmlformats.org/officeDocument/2006/relationships/image" Target="../media/image65.png"/><Relationship Id="rId4" Type="http://schemas.openxmlformats.org/officeDocument/2006/relationships/image" Target="../media/image63.png"/><Relationship Id="rId5"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 Id="rId3" Type="http://schemas.openxmlformats.org/officeDocument/2006/relationships/image" Target="../media/image65.png"/><Relationship Id="rId4" Type="http://schemas.openxmlformats.org/officeDocument/2006/relationships/image" Target="../media/image64.png"/><Relationship Id="rId5" Type="http://schemas.openxmlformats.org/officeDocument/2006/relationships/image" Target="../media/image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 Id="rId3" Type="http://schemas.openxmlformats.org/officeDocument/2006/relationships/image" Target="../media/image65.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4.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 Id="rId3" Type="http://schemas.openxmlformats.org/officeDocument/2006/relationships/image" Target="../media/image75.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 Id="rId3" Type="http://schemas.openxmlformats.org/officeDocument/2006/relationships/image" Target="../media/image75.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 Id="rId3" Type="http://schemas.openxmlformats.org/officeDocument/2006/relationships/image" Target="../media/image75.pn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1.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9.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1.png"/><Relationship Id="rId9" Type="http://schemas.openxmlformats.org/officeDocument/2006/relationships/image" Target="../media/image37.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33.png"/><Relationship Id="rId8"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2.png"/><Relationship Id="rId4" Type="http://schemas.openxmlformats.org/officeDocument/2006/relationships/image" Target="../media/image80.png"/><Relationship Id="rId5"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2.png"/><Relationship Id="rId4" Type="http://schemas.openxmlformats.org/officeDocument/2006/relationships/image" Target="../media/image81.png"/><Relationship Id="rId5" Type="http://schemas.openxmlformats.org/officeDocument/2006/relationships/image" Target="../media/image8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2.png"/><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2.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10" Type="http://schemas.openxmlformats.org/officeDocument/2006/relationships/image" Target="../media/image37.png"/><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36.png"/><Relationship Id="rId4" Type="http://schemas.openxmlformats.org/officeDocument/2006/relationships/image" Target="../media/image27.png"/><Relationship Id="rId9"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29.png"/><Relationship Id="rId7" Type="http://schemas.openxmlformats.org/officeDocument/2006/relationships/image" Target="../media/image28.png"/><Relationship Id="rId8"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37.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37.png"/><Relationship Id="rId4"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47.png"/><Relationship Id="rId7"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12acf01fd0b_1_71"/>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4200"/>
              <a:buNone/>
            </a:pPr>
            <a:r>
              <a:rPr lang="en" sz="5400"/>
              <a:t>PREDICTING ARRIVAL TIMES</a:t>
            </a:r>
            <a:endParaRPr sz="5400"/>
          </a:p>
        </p:txBody>
      </p:sp>
      <p:sp>
        <p:nvSpPr>
          <p:cNvPr id="217" name="Google Shape;217;g12acf01fd0b_1_71"/>
          <p:cNvSpPr txBox="1"/>
          <p:nvPr>
            <p:ph idx="1" type="subTitle"/>
          </p:nvPr>
        </p:nvSpPr>
        <p:spPr>
          <a:xfrm>
            <a:off x="307600" y="3259700"/>
            <a:ext cx="5109000" cy="77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The development and implementation of Wheels Down</a:t>
            </a:r>
            <a:endParaRPr/>
          </a:p>
        </p:txBody>
      </p:sp>
      <p:sp>
        <p:nvSpPr>
          <p:cNvPr id="218" name="Google Shape;218;g12acf01fd0b_1_71"/>
          <p:cNvSpPr txBox="1"/>
          <p:nvPr>
            <p:ph idx="2" type="body"/>
          </p:nvPr>
        </p:nvSpPr>
        <p:spPr>
          <a:xfrm>
            <a:off x="307600" y="4145050"/>
            <a:ext cx="2436000" cy="6576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1100"/>
              <a:buNone/>
            </a:pPr>
            <a:r>
              <a:t/>
            </a:r>
            <a:endParaRPr/>
          </a:p>
          <a:p>
            <a:pPr indent="0" lvl="0" marL="0" rtl="0" algn="l">
              <a:lnSpc>
                <a:spcPct val="125000"/>
              </a:lnSpc>
              <a:spcBef>
                <a:spcPts val="0"/>
              </a:spcBef>
              <a:spcAft>
                <a:spcPts val="0"/>
              </a:spcAft>
              <a:buSzPts val="1100"/>
              <a:buNone/>
            </a:pPr>
            <a:r>
              <a:rPr lang="en"/>
              <a:t>May 2022</a:t>
            </a:r>
            <a:endParaRPr/>
          </a:p>
        </p:txBody>
      </p:sp>
      <p:pic>
        <p:nvPicPr>
          <p:cNvPr id="219" name="Google Shape;219;g12acf01fd0b_1_71"/>
          <p:cNvPicPr preferRelativeResize="0"/>
          <p:nvPr/>
        </p:nvPicPr>
        <p:blipFill rotWithShape="1">
          <a:blip r:embed="rId3">
            <a:alphaModFix/>
          </a:blip>
          <a:srcRect b="0" l="0" r="0" t="0"/>
          <a:stretch/>
        </p:blipFill>
        <p:spPr>
          <a:xfrm>
            <a:off x="8131550" y="4401141"/>
            <a:ext cx="704850" cy="60579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12aced92993_0_217"/>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 </a:t>
            </a:r>
            <a:endParaRPr/>
          </a:p>
        </p:txBody>
      </p:sp>
      <p:pic>
        <p:nvPicPr>
          <p:cNvPr id="316" name="Google Shape;316;g12aced92993_0_217"/>
          <p:cNvPicPr preferRelativeResize="0"/>
          <p:nvPr/>
        </p:nvPicPr>
        <p:blipFill rotWithShape="1">
          <a:blip r:embed="rId3">
            <a:alphaModFix/>
          </a:blip>
          <a:srcRect b="0" l="0" r="0" t="0"/>
          <a:stretch/>
        </p:blipFill>
        <p:spPr>
          <a:xfrm>
            <a:off x="1840025" y="1178800"/>
            <a:ext cx="5495250" cy="3571725"/>
          </a:xfrm>
          <a:prstGeom prst="rect">
            <a:avLst/>
          </a:prstGeom>
          <a:noFill/>
          <a:ln>
            <a:noFill/>
          </a:ln>
        </p:spPr>
      </p:pic>
      <p:pic>
        <p:nvPicPr>
          <p:cNvPr id="317" name="Google Shape;317;g12aced92993_0_217"/>
          <p:cNvPicPr preferRelativeResize="0"/>
          <p:nvPr/>
        </p:nvPicPr>
        <p:blipFill>
          <a:blip r:embed="rId4">
            <a:alphaModFix/>
          </a:blip>
          <a:stretch>
            <a:fillRect/>
          </a:stretch>
        </p:blipFill>
        <p:spPr>
          <a:xfrm>
            <a:off x="1529250" y="2571750"/>
            <a:ext cx="1189425" cy="887875"/>
          </a:xfrm>
          <a:prstGeom prst="rect">
            <a:avLst/>
          </a:prstGeom>
          <a:noFill/>
          <a:ln>
            <a:noFill/>
          </a:ln>
        </p:spPr>
      </p:pic>
      <p:sp>
        <p:nvSpPr>
          <p:cNvPr id="318" name="Google Shape;318;g12aced92993_0_217"/>
          <p:cNvSpPr txBox="1"/>
          <p:nvPr/>
        </p:nvSpPr>
        <p:spPr>
          <a:xfrm>
            <a:off x="406400" y="1692700"/>
            <a:ext cx="126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Prediction Point</a:t>
            </a:r>
            <a:endParaRPr>
              <a:solidFill>
                <a:schemeClr val="dk2"/>
              </a:solidFill>
              <a:latin typeface="Montserrat"/>
              <a:ea typeface="Montserrat"/>
              <a:cs typeface="Montserrat"/>
              <a:sym typeface="Montserrat"/>
            </a:endParaRPr>
          </a:p>
        </p:txBody>
      </p:sp>
      <p:sp>
        <p:nvSpPr>
          <p:cNvPr id="319" name="Google Shape;319;g12aced92993_0_217"/>
          <p:cNvSpPr/>
          <p:nvPr/>
        </p:nvSpPr>
        <p:spPr>
          <a:xfrm>
            <a:off x="354400" y="2015325"/>
            <a:ext cx="2316300" cy="1665900"/>
          </a:xfrm>
          <a:prstGeom prst="arc">
            <a:avLst>
              <a:gd fmla="val 16200000" name="adj1"/>
              <a:gd fmla="val 96826"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 name="Google Shape;320;g12aced92993_0_217"/>
          <p:cNvCxnSpPr/>
          <p:nvPr/>
        </p:nvCxnSpPr>
        <p:spPr>
          <a:xfrm flipH="1" rot="10800000">
            <a:off x="2758575" y="2946225"/>
            <a:ext cx="2142000" cy="369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g12aced92993_0_217"/>
          <p:cNvSpPr txBox="1"/>
          <p:nvPr/>
        </p:nvSpPr>
        <p:spPr>
          <a:xfrm>
            <a:off x="406400" y="2713425"/>
            <a:ext cx="100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Minutes to Fly</a:t>
            </a:r>
            <a:endParaRPr>
              <a:solidFill>
                <a:schemeClr val="dk2"/>
              </a:solidFill>
              <a:latin typeface="Montserrat"/>
              <a:ea typeface="Montserrat"/>
              <a:cs typeface="Montserrat"/>
              <a:sym typeface="Montserrat"/>
            </a:endParaRPr>
          </a:p>
        </p:txBody>
      </p:sp>
      <p:sp>
        <p:nvSpPr>
          <p:cNvPr id="322" name="Google Shape;322;g12aced92993_0_217"/>
          <p:cNvSpPr/>
          <p:nvPr/>
        </p:nvSpPr>
        <p:spPr>
          <a:xfrm rot="9321045">
            <a:off x="861446" y="1316962"/>
            <a:ext cx="5273315" cy="1811823"/>
          </a:xfrm>
          <a:prstGeom prst="arc">
            <a:avLst>
              <a:gd fmla="val 16200000" name="adj1"/>
              <a:gd fmla="val 96826"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g12aced92993_0_217"/>
          <p:cNvPicPr preferRelativeResize="0"/>
          <p:nvPr/>
        </p:nvPicPr>
        <p:blipFill>
          <a:blip r:embed="rId5">
            <a:alphaModFix/>
          </a:blip>
          <a:stretch>
            <a:fillRect/>
          </a:stretch>
        </p:blipFill>
        <p:spPr>
          <a:xfrm>
            <a:off x="4775673" y="2750448"/>
            <a:ext cx="333350" cy="349050"/>
          </a:xfrm>
          <a:prstGeom prst="rect">
            <a:avLst/>
          </a:prstGeom>
          <a:noFill/>
          <a:ln>
            <a:noFill/>
          </a:ln>
        </p:spPr>
      </p:pic>
      <p:sp>
        <p:nvSpPr>
          <p:cNvPr id="324" name="Google Shape;324;g12aced92993_0_217"/>
          <p:cNvSpPr txBox="1"/>
          <p:nvPr/>
        </p:nvSpPr>
        <p:spPr>
          <a:xfrm>
            <a:off x="430600" y="3570675"/>
            <a:ext cx="1269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Wheels down on runway</a:t>
            </a:r>
            <a:endParaRPr>
              <a:solidFill>
                <a:schemeClr val="dk2"/>
              </a:solidFill>
              <a:latin typeface="Montserrat"/>
              <a:ea typeface="Montserrat"/>
              <a:cs typeface="Montserrat"/>
              <a:sym typeface="Montserrat"/>
            </a:endParaRPr>
          </a:p>
        </p:txBody>
      </p:sp>
      <p:sp>
        <p:nvSpPr>
          <p:cNvPr id="325" name="Google Shape;325;g12aced92993_0_217"/>
          <p:cNvSpPr/>
          <p:nvPr/>
        </p:nvSpPr>
        <p:spPr>
          <a:xfrm rot="9281178">
            <a:off x="878110" y="1974154"/>
            <a:ext cx="6972828" cy="1327596"/>
          </a:xfrm>
          <a:prstGeom prst="arc">
            <a:avLst>
              <a:gd fmla="val 15038778" name="adj1"/>
              <a:gd fmla="val 21492023"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12aced92993_0_217"/>
          <p:cNvSpPr txBox="1"/>
          <p:nvPr/>
        </p:nvSpPr>
        <p:spPr>
          <a:xfrm>
            <a:off x="7444225" y="2001675"/>
            <a:ext cx="1452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Accurate within 3 minutes of actual landing time for at least 70% of flights</a:t>
            </a:r>
            <a:endParaRPr>
              <a:solidFill>
                <a:schemeClr val="dk2"/>
              </a:solidFill>
              <a:latin typeface="Montserrat"/>
              <a:ea typeface="Montserrat"/>
              <a:cs typeface="Montserrat"/>
              <a:sym typeface="Montserrat"/>
            </a:endParaRPr>
          </a:p>
        </p:txBody>
      </p:sp>
      <p:pic>
        <p:nvPicPr>
          <p:cNvPr id="327" name="Google Shape;327;g12aced92993_0_217"/>
          <p:cNvPicPr preferRelativeResize="0"/>
          <p:nvPr/>
        </p:nvPicPr>
        <p:blipFill rotWithShape="1">
          <a:blip r:embed="rId6">
            <a:alphaModFix/>
          </a:blip>
          <a:srcRect b="0" l="0" r="0" t="0"/>
          <a:stretch/>
        </p:blipFill>
        <p:spPr>
          <a:xfrm>
            <a:off x="7120838" y="0"/>
            <a:ext cx="1946962" cy="76487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2acf01fd0b_1_171"/>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Approach-CRISP</a:t>
            </a:r>
            <a:endParaRPr/>
          </a:p>
        </p:txBody>
      </p:sp>
      <p:pic>
        <p:nvPicPr>
          <p:cNvPr id="333" name="Google Shape;333;g12acf01fd0b_1_171"/>
          <p:cNvPicPr preferRelativeResize="0"/>
          <p:nvPr/>
        </p:nvPicPr>
        <p:blipFill rotWithShape="1">
          <a:blip r:embed="rId3">
            <a:alphaModFix/>
          </a:blip>
          <a:srcRect b="0" l="0" r="0" t="0"/>
          <a:stretch/>
        </p:blipFill>
        <p:spPr>
          <a:xfrm>
            <a:off x="2834101" y="1186399"/>
            <a:ext cx="3380100" cy="3304774"/>
          </a:xfrm>
          <a:prstGeom prst="rect">
            <a:avLst/>
          </a:prstGeom>
          <a:noFill/>
          <a:ln>
            <a:noFill/>
          </a:ln>
        </p:spPr>
      </p:pic>
      <p:pic>
        <p:nvPicPr>
          <p:cNvPr id="334" name="Google Shape;334;g12acf01fd0b_1_171"/>
          <p:cNvPicPr preferRelativeResize="0"/>
          <p:nvPr/>
        </p:nvPicPr>
        <p:blipFill rotWithShape="1">
          <a:blip r:embed="rId4">
            <a:alphaModFix/>
          </a:blip>
          <a:srcRect b="0" l="0" r="0" t="0"/>
          <a:stretch/>
        </p:blipFill>
        <p:spPr>
          <a:xfrm>
            <a:off x="7120838" y="0"/>
            <a:ext cx="1946962" cy="76487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2"/>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200"/>
              <a:buNone/>
            </a:pPr>
            <a:r>
              <a:rPr lang="en" sz="5400"/>
              <a:t>Data </a:t>
            </a:r>
            <a:endParaRPr sz="5400"/>
          </a:p>
          <a:p>
            <a:pPr indent="0" lvl="0" marL="0" rtl="0" algn="l">
              <a:lnSpc>
                <a:spcPct val="80000"/>
              </a:lnSpc>
              <a:spcBef>
                <a:spcPts val="0"/>
              </a:spcBef>
              <a:spcAft>
                <a:spcPts val="0"/>
              </a:spcAft>
              <a:buSzPts val="4200"/>
              <a:buNone/>
            </a:pPr>
            <a:r>
              <a:rPr lang="en" sz="5400"/>
              <a:t>Understanding </a:t>
            </a:r>
            <a:endParaRPr sz="5400"/>
          </a:p>
          <a:p>
            <a:pPr indent="0" lvl="0" marL="0" rtl="0" algn="l">
              <a:lnSpc>
                <a:spcPct val="80000"/>
              </a:lnSpc>
              <a:spcBef>
                <a:spcPts val="0"/>
              </a:spcBef>
              <a:spcAft>
                <a:spcPts val="0"/>
              </a:spcAft>
              <a:buSzPts val="4200"/>
              <a:buNone/>
            </a:pPr>
            <a:r>
              <a:rPr lang="en" sz="5400"/>
              <a:t>&amp; Preparation</a:t>
            </a:r>
            <a:endParaRPr sz="5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3"/>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Data Sources</a:t>
            </a:r>
            <a:endParaRPr/>
          </a:p>
        </p:txBody>
      </p:sp>
      <p:pic>
        <p:nvPicPr>
          <p:cNvPr id="345" name="Google Shape;345;p33"/>
          <p:cNvPicPr preferRelativeResize="0"/>
          <p:nvPr/>
        </p:nvPicPr>
        <p:blipFill rotWithShape="1">
          <a:blip r:embed="rId3">
            <a:alphaModFix/>
          </a:blip>
          <a:srcRect b="0" l="0" r="0" t="0"/>
          <a:stretch/>
        </p:blipFill>
        <p:spPr>
          <a:xfrm>
            <a:off x="7120838" y="0"/>
            <a:ext cx="1946962" cy="766800"/>
          </a:xfrm>
          <a:prstGeom prst="rect">
            <a:avLst/>
          </a:prstGeom>
          <a:noFill/>
          <a:ln>
            <a:noFill/>
          </a:ln>
        </p:spPr>
      </p:pic>
      <p:pic>
        <p:nvPicPr>
          <p:cNvPr id="346" name="Google Shape;346;p33"/>
          <p:cNvPicPr preferRelativeResize="0"/>
          <p:nvPr/>
        </p:nvPicPr>
        <p:blipFill rotWithShape="1">
          <a:blip r:embed="rId4">
            <a:alphaModFix/>
          </a:blip>
          <a:srcRect b="0" l="0" r="0" t="0"/>
          <a:stretch/>
        </p:blipFill>
        <p:spPr>
          <a:xfrm>
            <a:off x="1245025" y="1408675"/>
            <a:ext cx="3856876" cy="2809100"/>
          </a:xfrm>
          <a:prstGeom prst="rect">
            <a:avLst/>
          </a:prstGeom>
          <a:noFill/>
          <a:ln>
            <a:noFill/>
          </a:ln>
        </p:spPr>
      </p:pic>
      <p:sp>
        <p:nvSpPr>
          <p:cNvPr id="347" name="Google Shape;347;p33"/>
          <p:cNvSpPr txBox="1"/>
          <p:nvPr/>
        </p:nvSpPr>
        <p:spPr>
          <a:xfrm>
            <a:off x="5733224" y="2228240"/>
            <a:ext cx="27693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lang="en" sz="2800">
                <a:latin typeface="Montserrat"/>
                <a:ea typeface="Montserrat"/>
                <a:cs typeface="Montserrat"/>
                <a:sym typeface="Montserrat"/>
              </a:rPr>
              <a:t>&gt;</a:t>
            </a:r>
            <a:r>
              <a:rPr b="0" i="0" lang="en" sz="2800" u="none" cap="none" strike="noStrike">
                <a:latin typeface="Montserrat"/>
                <a:ea typeface="Montserrat"/>
                <a:cs typeface="Montserrat"/>
                <a:sym typeface="Montserrat"/>
              </a:rPr>
              <a:t> 5</a:t>
            </a:r>
            <a:r>
              <a:rPr lang="en" sz="2800">
                <a:latin typeface="Montserrat"/>
                <a:ea typeface="Montserrat"/>
                <a:cs typeface="Montserrat"/>
                <a:sym typeface="Montserrat"/>
              </a:rPr>
              <a:t>0</a:t>
            </a:r>
            <a:r>
              <a:rPr b="0" i="0" lang="en" sz="2800" u="none" cap="none" strike="noStrike">
                <a:latin typeface="Montserrat"/>
                <a:ea typeface="Montserrat"/>
                <a:cs typeface="Montserrat"/>
                <a:sym typeface="Montserrat"/>
              </a:rPr>
              <a:t>0k observations</a:t>
            </a:r>
            <a:endParaRPr b="0" i="0" sz="2800" u="none" cap="none" strike="noStrike">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4"/>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Arrivals by Month</a:t>
            </a:r>
            <a:endParaRPr/>
          </a:p>
        </p:txBody>
      </p:sp>
      <p:pic>
        <p:nvPicPr>
          <p:cNvPr id="353" name="Google Shape;353;p34"/>
          <p:cNvPicPr preferRelativeResize="0"/>
          <p:nvPr/>
        </p:nvPicPr>
        <p:blipFill rotWithShape="1">
          <a:blip r:embed="rId3">
            <a:alphaModFix/>
          </a:blip>
          <a:srcRect b="0" l="0" r="0" t="0"/>
          <a:stretch/>
        </p:blipFill>
        <p:spPr>
          <a:xfrm>
            <a:off x="7120838" y="0"/>
            <a:ext cx="1946962" cy="766800"/>
          </a:xfrm>
          <a:prstGeom prst="rect">
            <a:avLst/>
          </a:prstGeom>
          <a:noFill/>
          <a:ln>
            <a:noFill/>
          </a:ln>
        </p:spPr>
      </p:pic>
      <p:pic>
        <p:nvPicPr>
          <p:cNvPr id="354" name="Google Shape;354;p34"/>
          <p:cNvPicPr preferRelativeResize="0"/>
          <p:nvPr/>
        </p:nvPicPr>
        <p:blipFill rotWithShape="1">
          <a:blip r:embed="rId4">
            <a:alphaModFix/>
          </a:blip>
          <a:srcRect b="0" l="0" r="0" t="0"/>
          <a:stretch/>
        </p:blipFill>
        <p:spPr>
          <a:xfrm>
            <a:off x="761375" y="1638325"/>
            <a:ext cx="4696226" cy="2680200"/>
          </a:xfrm>
          <a:prstGeom prst="rect">
            <a:avLst/>
          </a:prstGeom>
          <a:noFill/>
          <a:ln>
            <a:noFill/>
          </a:ln>
        </p:spPr>
      </p:pic>
      <p:sp>
        <p:nvSpPr>
          <p:cNvPr id="355" name="Google Shape;355;p34"/>
          <p:cNvSpPr/>
          <p:nvPr/>
        </p:nvSpPr>
        <p:spPr>
          <a:xfrm rot="5400000">
            <a:off x="2541600" y="1236100"/>
            <a:ext cx="178800" cy="654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txBox="1"/>
          <p:nvPr/>
        </p:nvSpPr>
        <p:spPr>
          <a:xfrm>
            <a:off x="2130600" y="1127925"/>
            <a:ext cx="114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Re-route</a:t>
            </a:r>
            <a:endParaRPr>
              <a:latin typeface="Montserrat"/>
              <a:ea typeface="Montserrat"/>
              <a:cs typeface="Montserrat"/>
              <a:sym typeface="Montserrat"/>
            </a:endParaRPr>
          </a:p>
        </p:txBody>
      </p:sp>
      <p:sp>
        <p:nvSpPr>
          <p:cNvPr id="357" name="Google Shape;357;p34"/>
          <p:cNvSpPr/>
          <p:nvPr/>
        </p:nvSpPr>
        <p:spPr>
          <a:xfrm rot="5400000">
            <a:off x="4453800" y="649150"/>
            <a:ext cx="178800" cy="18288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txBox="1"/>
          <p:nvPr/>
        </p:nvSpPr>
        <p:spPr>
          <a:xfrm>
            <a:off x="3913720" y="1127925"/>
            <a:ext cx="20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Covid Impact</a:t>
            </a:r>
            <a:endParaRPr>
              <a:latin typeface="Montserrat"/>
              <a:ea typeface="Montserrat"/>
              <a:cs typeface="Montserrat"/>
              <a:sym typeface="Montserrat"/>
            </a:endParaRPr>
          </a:p>
        </p:txBody>
      </p:sp>
      <p:sp>
        <p:nvSpPr>
          <p:cNvPr id="359" name="Google Shape;359;p34"/>
          <p:cNvSpPr/>
          <p:nvPr/>
        </p:nvSpPr>
        <p:spPr>
          <a:xfrm>
            <a:off x="5803100" y="2273425"/>
            <a:ext cx="3029571" cy="1262719"/>
          </a:xfrm>
          <a:custGeom>
            <a:rect b="b" l="l" r="r" t="t"/>
            <a:pathLst>
              <a:path extrusionOk="0" h="918341" w="1391307">
                <a:moveTo>
                  <a:pt x="0" y="153060"/>
                </a:moveTo>
                <a:cubicBezTo>
                  <a:pt x="6766" y="68592"/>
                  <a:pt x="56538" y="6840"/>
                  <a:pt x="153060" y="0"/>
                </a:cubicBezTo>
                <a:cubicBezTo>
                  <a:pt x="336379" y="-8420"/>
                  <a:pt x="583596" y="16167"/>
                  <a:pt x="695654" y="0"/>
                </a:cubicBezTo>
                <a:cubicBezTo>
                  <a:pt x="807712" y="-16167"/>
                  <a:pt x="1049533" y="-7682"/>
                  <a:pt x="1238247" y="0"/>
                </a:cubicBezTo>
                <a:cubicBezTo>
                  <a:pt x="1325800" y="2672"/>
                  <a:pt x="1385905" y="74824"/>
                  <a:pt x="1391307" y="153060"/>
                </a:cubicBezTo>
                <a:cubicBezTo>
                  <a:pt x="1361799" y="432119"/>
                  <a:pt x="1401346" y="487198"/>
                  <a:pt x="1391307" y="765281"/>
                </a:cubicBezTo>
                <a:cubicBezTo>
                  <a:pt x="1377488" y="848773"/>
                  <a:pt x="1315858" y="926349"/>
                  <a:pt x="1238247" y="918341"/>
                </a:cubicBezTo>
                <a:cubicBezTo>
                  <a:pt x="1086601" y="926096"/>
                  <a:pt x="902140" y="926750"/>
                  <a:pt x="717357" y="918341"/>
                </a:cubicBezTo>
                <a:cubicBezTo>
                  <a:pt x="532574" y="909933"/>
                  <a:pt x="361724" y="923900"/>
                  <a:pt x="153060" y="918341"/>
                </a:cubicBezTo>
                <a:cubicBezTo>
                  <a:pt x="64949" y="918769"/>
                  <a:pt x="4453" y="844664"/>
                  <a:pt x="0" y="765281"/>
                </a:cubicBezTo>
                <a:cubicBezTo>
                  <a:pt x="-25920" y="484917"/>
                  <a:pt x="3187" y="343736"/>
                  <a:pt x="0" y="153060"/>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2"/>
                </a:solidFill>
                <a:latin typeface="Montserrat"/>
                <a:ea typeface="Montserrat"/>
                <a:cs typeface="Montserrat"/>
                <a:sym typeface="Montserrat"/>
              </a:rPr>
              <a:t>Daily flight traffic is relatively stable</a:t>
            </a:r>
            <a:endParaRPr>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t/>
            </a:r>
            <a:endParaRPr>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rPr lang="en">
                <a:solidFill>
                  <a:schemeClr val="dk2"/>
                </a:solidFill>
                <a:latin typeface="Montserrat"/>
                <a:ea typeface="Montserrat"/>
                <a:cs typeface="Montserrat"/>
                <a:sym typeface="Montserrat"/>
              </a:rPr>
              <a:t>Covid-19 led the airport to operate well below capacity</a:t>
            </a:r>
            <a:endParaRPr i="0" sz="1400" u="none" cap="none" strike="noStrike">
              <a:solidFill>
                <a:schemeClr val="dk2"/>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5"/>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Time to Fly Airspace</a:t>
            </a:r>
            <a:endParaRPr/>
          </a:p>
          <a:p>
            <a:pPr indent="0" lvl="0" marL="0" rtl="0" algn="l">
              <a:lnSpc>
                <a:spcPct val="85000"/>
              </a:lnSpc>
              <a:spcBef>
                <a:spcPts val="0"/>
              </a:spcBef>
              <a:spcAft>
                <a:spcPts val="0"/>
              </a:spcAft>
              <a:buClr>
                <a:srgbClr val="57068C"/>
              </a:buClr>
              <a:buSzPts val="4200"/>
              <a:buFont typeface="Montserrat Black"/>
              <a:buNone/>
            </a:pPr>
            <a:r>
              <a:rPr lang="en" sz="3000"/>
              <a:t>Distribution</a:t>
            </a:r>
            <a:endParaRPr sz="3000"/>
          </a:p>
        </p:txBody>
      </p:sp>
      <p:pic>
        <p:nvPicPr>
          <p:cNvPr id="365" name="Google Shape;365;p35"/>
          <p:cNvPicPr preferRelativeResize="0"/>
          <p:nvPr/>
        </p:nvPicPr>
        <p:blipFill rotWithShape="1">
          <a:blip r:embed="rId3">
            <a:alphaModFix/>
          </a:blip>
          <a:srcRect b="0" l="0" r="0" t="0"/>
          <a:stretch/>
        </p:blipFill>
        <p:spPr>
          <a:xfrm>
            <a:off x="7120838" y="0"/>
            <a:ext cx="1946962" cy="766800"/>
          </a:xfrm>
          <a:prstGeom prst="rect">
            <a:avLst/>
          </a:prstGeom>
          <a:noFill/>
          <a:ln>
            <a:noFill/>
          </a:ln>
        </p:spPr>
      </p:pic>
      <p:pic>
        <p:nvPicPr>
          <p:cNvPr id="366" name="Google Shape;366;p35"/>
          <p:cNvPicPr preferRelativeResize="0"/>
          <p:nvPr/>
        </p:nvPicPr>
        <p:blipFill rotWithShape="1">
          <a:blip r:embed="rId4">
            <a:alphaModFix/>
          </a:blip>
          <a:srcRect b="0" l="0" r="0" t="0"/>
          <a:stretch/>
        </p:blipFill>
        <p:spPr>
          <a:xfrm>
            <a:off x="609299" y="1479275"/>
            <a:ext cx="4777682" cy="2795875"/>
          </a:xfrm>
          <a:prstGeom prst="rect">
            <a:avLst/>
          </a:prstGeom>
          <a:noFill/>
          <a:ln>
            <a:noFill/>
          </a:ln>
        </p:spPr>
      </p:pic>
      <p:cxnSp>
        <p:nvCxnSpPr>
          <p:cNvPr id="367" name="Google Shape;367;p35"/>
          <p:cNvCxnSpPr/>
          <p:nvPr/>
        </p:nvCxnSpPr>
        <p:spPr>
          <a:xfrm rot="10800000">
            <a:off x="4471800" y="1739100"/>
            <a:ext cx="5400" cy="2157900"/>
          </a:xfrm>
          <a:prstGeom prst="straightConnector1">
            <a:avLst/>
          </a:prstGeom>
          <a:noFill/>
          <a:ln cap="flat" cmpd="sng" w="9525">
            <a:solidFill>
              <a:schemeClr val="dk1"/>
            </a:solidFill>
            <a:prstDash val="solid"/>
            <a:round/>
            <a:headEnd len="med" w="med" type="none"/>
            <a:tailEnd len="med" w="med" type="none"/>
          </a:ln>
        </p:spPr>
      </p:cxnSp>
      <p:cxnSp>
        <p:nvCxnSpPr>
          <p:cNvPr id="368" name="Google Shape;368;p35"/>
          <p:cNvCxnSpPr/>
          <p:nvPr/>
        </p:nvCxnSpPr>
        <p:spPr>
          <a:xfrm rot="10800000">
            <a:off x="1182600" y="1726500"/>
            <a:ext cx="26400" cy="2157900"/>
          </a:xfrm>
          <a:prstGeom prst="straightConnector1">
            <a:avLst/>
          </a:prstGeom>
          <a:noFill/>
          <a:ln cap="flat" cmpd="sng" w="9525">
            <a:solidFill>
              <a:schemeClr val="dk1"/>
            </a:solidFill>
            <a:prstDash val="solid"/>
            <a:round/>
            <a:headEnd len="med" w="med" type="none"/>
            <a:tailEnd len="med" w="med" type="none"/>
          </a:ln>
        </p:spPr>
      </p:cxnSp>
      <p:sp>
        <p:nvSpPr>
          <p:cNvPr id="369" name="Google Shape;369;p35"/>
          <p:cNvSpPr/>
          <p:nvPr/>
        </p:nvSpPr>
        <p:spPr>
          <a:xfrm>
            <a:off x="5786375" y="1589725"/>
            <a:ext cx="3029571" cy="2644822"/>
          </a:xfrm>
          <a:custGeom>
            <a:rect b="b" l="l" r="r" t="t"/>
            <a:pathLst>
              <a:path extrusionOk="0" h="918341" w="1391307">
                <a:moveTo>
                  <a:pt x="0" y="153060"/>
                </a:moveTo>
                <a:cubicBezTo>
                  <a:pt x="6766" y="68592"/>
                  <a:pt x="56538" y="6840"/>
                  <a:pt x="153060" y="0"/>
                </a:cubicBezTo>
                <a:cubicBezTo>
                  <a:pt x="336379" y="-8420"/>
                  <a:pt x="583596" y="16167"/>
                  <a:pt x="695654" y="0"/>
                </a:cubicBezTo>
                <a:cubicBezTo>
                  <a:pt x="807712" y="-16167"/>
                  <a:pt x="1049533" y="-7682"/>
                  <a:pt x="1238247" y="0"/>
                </a:cubicBezTo>
                <a:cubicBezTo>
                  <a:pt x="1325800" y="2672"/>
                  <a:pt x="1385905" y="74824"/>
                  <a:pt x="1391307" y="153060"/>
                </a:cubicBezTo>
                <a:cubicBezTo>
                  <a:pt x="1361799" y="432119"/>
                  <a:pt x="1401346" y="487198"/>
                  <a:pt x="1391307" y="765281"/>
                </a:cubicBezTo>
                <a:cubicBezTo>
                  <a:pt x="1377488" y="848773"/>
                  <a:pt x="1315858" y="926349"/>
                  <a:pt x="1238247" y="918341"/>
                </a:cubicBezTo>
                <a:cubicBezTo>
                  <a:pt x="1086601" y="926096"/>
                  <a:pt x="902140" y="926750"/>
                  <a:pt x="717357" y="918341"/>
                </a:cubicBezTo>
                <a:cubicBezTo>
                  <a:pt x="532574" y="909933"/>
                  <a:pt x="361724" y="923900"/>
                  <a:pt x="153060" y="918341"/>
                </a:cubicBezTo>
                <a:cubicBezTo>
                  <a:pt x="64949" y="918769"/>
                  <a:pt x="4453" y="844664"/>
                  <a:pt x="0" y="765281"/>
                </a:cubicBezTo>
                <a:cubicBezTo>
                  <a:pt x="-25920" y="484917"/>
                  <a:pt x="3187" y="343736"/>
                  <a:pt x="0" y="153060"/>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r>
              <a:rPr lang="en">
                <a:solidFill>
                  <a:schemeClr val="dk2"/>
                </a:solidFill>
                <a:latin typeface="Montserrat"/>
                <a:ea typeface="Montserrat"/>
                <a:cs typeface="Montserrat"/>
                <a:sym typeface="Montserrat"/>
              </a:rPr>
              <a:t>Mean time full dataset: 30.9 minutes</a:t>
            </a:r>
            <a:endParaRPr>
              <a:solidFill>
                <a:schemeClr val="dk2"/>
              </a:solidFill>
              <a:latin typeface="Montserrat"/>
              <a:ea typeface="Montserrat"/>
              <a:cs typeface="Montserrat"/>
              <a:sym typeface="Montserrat"/>
            </a:endParaRPr>
          </a:p>
          <a:p>
            <a:pPr indent="0" lvl="0" marL="0" rtl="0" algn="l">
              <a:spcBef>
                <a:spcPts val="0"/>
              </a:spcBef>
              <a:spcAft>
                <a:spcPts val="0"/>
              </a:spcAft>
              <a:buClr>
                <a:srgbClr val="000000"/>
              </a:buClr>
              <a:buSzPts val="1400"/>
              <a:buFont typeface="Arial"/>
              <a:buNone/>
            </a:pPr>
            <a:r>
              <a:t/>
            </a:r>
            <a:endParaRPr>
              <a:solidFill>
                <a:schemeClr val="dk2"/>
              </a:solidFill>
              <a:latin typeface="Montserrat"/>
              <a:ea typeface="Montserrat"/>
              <a:cs typeface="Montserrat"/>
              <a:sym typeface="Montserrat"/>
            </a:endParaRPr>
          </a:p>
          <a:p>
            <a:pPr indent="0" lvl="0" marL="0" rtl="0" algn="l">
              <a:spcBef>
                <a:spcPts val="0"/>
              </a:spcBef>
              <a:spcAft>
                <a:spcPts val="0"/>
              </a:spcAft>
              <a:buClr>
                <a:srgbClr val="000000"/>
              </a:buClr>
              <a:buSzPts val="1400"/>
              <a:buFont typeface="Arial"/>
              <a:buNone/>
            </a:pPr>
            <a:r>
              <a:rPr lang="en">
                <a:solidFill>
                  <a:schemeClr val="dk2"/>
                </a:solidFill>
                <a:latin typeface="Montserrat"/>
                <a:ea typeface="Montserrat"/>
                <a:cs typeface="Montserrat"/>
                <a:sym typeface="Montserrat"/>
              </a:rPr>
              <a:t>Under 5 min: impossible; data error</a:t>
            </a:r>
            <a:endParaRPr>
              <a:solidFill>
                <a:schemeClr val="dk2"/>
              </a:solidFill>
              <a:latin typeface="Montserrat"/>
              <a:ea typeface="Montserrat"/>
              <a:cs typeface="Montserrat"/>
              <a:sym typeface="Montserrat"/>
            </a:endParaRPr>
          </a:p>
          <a:p>
            <a:pPr indent="0" lvl="0" marL="0" rtl="0" algn="l">
              <a:spcBef>
                <a:spcPts val="0"/>
              </a:spcBef>
              <a:spcAft>
                <a:spcPts val="0"/>
              </a:spcAft>
              <a:buClr>
                <a:srgbClr val="000000"/>
              </a:buClr>
              <a:buSzPts val="1400"/>
              <a:buFont typeface="Arial"/>
              <a:buNone/>
            </a:pPr>
            <a:r>
              <a:t/>
            </a:r>
            <a:endParaRPr>
              <a:solidFill>
                <a:schemeClr val="dk2"/>
              </a:solidFill>
              <a:latin typeface="Montserrat"/>
              <a:ea typeface="Montserrat"/>
              <a:cs typeface="Montserrat"/>
              <a:sym typeface="Montserrat"/>
            </a:endParaRPr>
          </a:p>
          <a:p>
            <a:pPr indent="0" lvl="0" marL="0" rtl="0" algn="l">
              <a:spcBef>
                <a:spcPts val="0"/>
              </a:spcBef>
              <a:spcAft>
                <a:spcPts val="0"/>
              </a:spcAft>
              <a:buClr>
                <a:srgbClr val="000000"/>
              </a:buClr>
              <a:buSzPts val="1400"/>
              <a:buFont typeface="Arial"/>
              <a:buNone/>
            </a:pPr>
            <a:r>
              <a:rPr lang="en">
                <a:solidFill>
                  <a:schemeClr val="dk2"/>
                </a:solidFill>
                <a:latin typeface="Montserrat"/>
                <a:ea typeface="Montserrat"/>
                <a:cs typeface="Montserrat"/>
                <a:sym typeface="Montserrat"/>
              </a:rPr>
              <a:t>Over 60 minutes &lt;0.5%:  outlier</a:t>
            </a:r>
            <a:endParaRPr>
              <a:solidFill>
                <a:schemeClr val="dk2"/>
              </a:solidFill>
              <a:latin typeface="Montserrat"/>
              <a:ea typeface="Montserrat"/>
              <a:cs typeface="Montserrat"/>
              <a:sym typeface="Montserrat"/>
            </a:endParaRPr>
          </a:p>
          <a:p>
            <a:pPr indent="0" lvl="0" marL="0" rtl="0" algn="l">
              <a:spcBef>
                <a:spcPts val="0"/>
              </a:spcBef>
              <a:spcAft>
                <a:spcPts val="0"/>
              </a:spcAft>
              <a:buClr>
                <a:srgbClr val="000000"/>
              </a:buClr>
              <a:buSzPts val="1400"/>
              <a:buFont typeface="Arial"/>
              <a:buNone/>
            </a:pPr>
            <a:r>
              <a:t/>
            </a:r>
            <a:endParaRPr>
              <a:solidFill>
                <a:schemeClr val="dk2"/>
              </a:solidFill>
              <a:latin typeface="Montserrat"/>
              <a:ea typeface="Montserrat"/>
              <a:cs typeface="Montserrat"/>
              <a:sym typeface="Montserrat"/>
            </a:endParaRPr>
          </a:p>
          <a:p>
            <a:pPr indent="0" lvl="0" marL="0" rtl="0" algn="l">
              <a:spcBef>
                <a:spcPts val="0"/>
              </a:spcBef>
              <a:spcAft>
                <a:spcPts val="0"/>
              </a:spcAft>
              <a:buClr>
                <a:srgbClr val="000000"/>
              </a:buClr>
              <a:buSzPts val="1400"/>
              <a:buFont typeface="Arial"/>
              <a:buNone/>
            </a:pPr>
            <a:r>
              <a:rPr lang="en">
                <a:solidFill>
                  <a:schemeClr val="dk2"/>
                </a:solidFill>
                <a:latin typeface="Montserrat"/>
                <a:ea typeface="Montserrat"/>
                <a:cs typeface="Montserrat"/>
                <a:sym typeface="Montserrat"/>
              </a:rPr>
              <a:t>Mean time after adjustments: </a:t>
            </a:r>
            <a:r>
              <a:rPr b="1" lang="en">
                <a:solidFill>
                  <a:schemeClr val="dk2"/>
                </a:solidFill>
                <a:latin typeface="Montserrat"/>
                <a:ea typeface="Montserrat"/>
                <a:cs typeface="Montserrat"/>
                <a:sym typeface="Montserrat"/>
              </a:rPr>
              <a:t>30.7 minutes</a:t>
            </a:r>
            <a:endParaRPr>
              <a:solidFill>
                <a:schemeClr val="dk2"/>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6"/>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Time to Fly Airspace</a:t>
            </a:r>
            <a:endParaRPr/>
          </a:p>
          <a:p>
            <a:pPr indent="0" lvl="0" marL="0" rtl="0" algn="l">
              <a:lnSpc>
                <a:spcPct val="85000"/>
              </a:lnSpc>
              <a:spcBef>
                <a:spcPts val="0"/>
              </a:spcBef>
              <a:spcAft>
                <a:spcPts val="0"/>
              </a:spcAft>
              <a:buClr>
                <a:srgbClr val="57068C"/>
              </a:buClr>
              <a:buSzPts val="4200"/>
              <a:buFont typeface="Montserrat Black"/>
              <a:buNone/>
            </a:pPr>
            <a:r>
              <a:rPr lang="en" sz="3000"/>
              <a:t>Over Time</a:t>
            </a:r>
            <a:endParaRPr sz="3000"/>
          </a:p>
        </p:txBody>
      </p:sp>
      <p:pic>
        <p:nvPicPr>
          <p:cNvPr id="375" name="Google Shape;375;p36"/>
          <p:cNvPicPr preferRelativeResize="0"/>
          <p:nvPr/>
        </p:nvPicPr>
        <p:blipFill rotWithShape="1">
          <a:blip r:embed="rId3">
            <a:alphaModFix/>
          </a:blip>
          <a:srcRect b="0" l="0" r="0" t="0"/>
          <a:stretch/>
        </p:blipFill>
        <p:spPr>
          <a:xfrm>
            <a:off x="7120838" y="0"/>
            <a:ext cx="1946962" cy="766800"/>
          </a:xfrm>
          <a:prstGeom prst="rect">
            <a:avLst/>
          </a:prstGeom>
          <a:noFill/>
          <a:ln>
            <a:noFill/>
          </a:ln>
        </p:spPr>
      </p:pic>
      <p:pic>
        <p:nvPicPr>
          <p:cNvPr id="376" name="Google Shape;376;p36"/>
          <p:cNvPicPr preferRelativeResize="0"/>
          <p:nvPr/>
        </p:nvPicPr>
        <p:blipFill rotWithShape="1">
          <a:blip r:embed="rId4">
            <a:alphaModFix/>
          </a:blip>
          <a:srcRect b="0" l="0" r="0" t="0"/>
          <a:stretch/>
        </p:blipFill>
        <p:spPr>
          <a:xfrm>
            <a:off x="703350" y="1524276"/>
            <a:ext cx="4842199" cy="2553701"/>
          </a:xfrm>
          <a:prstGeom prst="rect">
            <a:avLst/>
          </a:prstGeom>
          <a:noFill/>
          <a:ln>
            <a:noFill/>
          </a:ln>
        </p:spPr>
      </p:pic>
      <p:sp>
        <p:nvSpPr>
          <p:cNvPr id="377" name="Google Shape;377;p36"/>
          <p:cNvSpPr/>
          <p:nvPr/>
        </p:nvSpPr>
        <p:spPr>
          <a:xfrm>
            <a:off x="5742725" y="2273425"/>
            <a:ext cx="2772179" cy="1262719"/>
          </a:xfrm>
          <a:custGeom>
            <a:rect b="b" l="l" r="r" t="t"/>
            <a:pathLst>
              <a:path extrusionOk="0" h="918341" w="1391307">
                <a:moveTo>
                  <a:pt x="0" y="153060"/>
                </a:moveTo>
                <a:cubicBezTo>
                  <a:pt x="6766" y="68592"/>
                  <a:pt x="56538" y="6840"/>
                  <a:pt x="153060" y="0"/>
                </a:cubicBezTo>
                <a:cubicBezTo>
                  <a:pt x="336379" y="-8420"/>
                  <a:pt x="583596" y="16167"/>
                  <a:pt x="695654" y="0"/>
                </a:cubicBezTo>
                <a:cubicBezTo>
                  <a:pt x="807712" y="-16167"/>
                  <a:pt x="1049533" y="-7682"/>
                  <a:pt x="1238247" y="0"/>
                </a:cubicBezTo>
                <a:cubicBezTo>
                  <a:pt x="1325800" y="2672"/>
                  <a:pt x="1385905" y="74824"/>
                  <a:pt x="1391307" y="153060"/>
                </a:cubicBezTo>
                <a:cubicBezTo>
                  <a:pt x="1361799" y="432119"/>
                  <a:pt x="1401346" y="487198"/>
                  <a:pt x="1391307" y="765281"/>
                </a:cubicBezTo>
                <a:cubicBezTo>
                  <a:pt x="1377488" y="848773"/>
                  <a:pt x="1315858" y="926349"/>
                  <a:pt x="1238247" y="918341"/>
                </a:cubicBezTo>
                <a:cubicBezTo>
                  <a:pt x="1086601" y="926096"/>
                  <a:pt x="902140" y="926750"/>
                  <a:pt x="717357" y="918341"/>
                </a:cubicBezTo>
                <a:cubicBezTo>
                  <a:pt x="532574" y="909933"/>
                  <a:pt x="361724" y="923900"/>
                  <a:pt x="153060" y="918341"/>
                </a:cubicBezTo>
                <a:cubicBezTo>
                  <a:pt x="64949" y="918769"/>
                  <a:pt x="4453" y="844664"/>
                  <a:pt x="0" y="765281"/>
                </a:cubicBezTo>
                <a:cubicBezTo>
                  <a:pt x="-25920" y="484917"/>
                  <a:pt x="3187" y="343736"/>
                  <a:pt x="0" y="153060"/>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2"/>
                </a:solidFill>
                <a:latin typeface="Montserrat"/>
                <a:ea typeface="Montserrat"/>
                <a:cs typeface="Montserrat"/>
                <a:sym typeface="Montserrat"/>
              </a:rPr>
              <a:t>Preliminary observation: </a:t>
            </a:r>
            <a:endParaRPr>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t/>
            </a:r>
            <a:endParaRPr>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rPr lang="en">
                <a:solidFill>
                  <a:schemeClr val="dk2"/>
                </a:solidFill>
                <a:latin typeface="Montserrat"/>
                <a:ea typeface="Montserrat"/>
                <a:cs typeface="Montserrat"/>
                <a:sym typeface="Montserrat"/>
              </a:rPr>
              <a:t>Less airport traffic = faster arrival times</a:t>
            </a:r>
            <a:endParaRPr i="0" sz="1400" u="none" cap="none" strike="noStrike">
              <a:solidFill>
                <a:schemeClr val="dk2"/>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7"/>
          <p:cNvSpPr txBox="1"/>
          <p:nvPr>
            <p:ph type="title"/>
          </p:nvPr>
        </p:nvSpPr>
        <p:spPr>
          <a:xfrm>
            <a:off x="311700" y="445025"/>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4200"/>
              <a:buNone/>
            </a:pPr>
            <a:r>
              <a:rPr lang="en" sz="4000"/>
              <a:t>Feature Considerations</a:t>
            </a:r>
            <a:endParaRPr sz="1800">
              <a:latin typeface="Montserrat"/>
              <a:ea typeface="Montserrat"/>
              <a:cs typeface="Montserrat"/>
              <a:sym typeface="Montserrat"/>
            </a:endParaRPr>
          </a:p>
        </p:txBody>
      </p:sp>
      <p:sp>
        <p:nvSpPr>
          <p:cNvPr id="383" name="Google Shape;383;p37"/>
          <p:cNvSpPr/>
          <p:nvPr/>
        </p:nvSpPr>
        <p:spPr>
          <a:xfrm>
            <a:off x="1249391" y="1567475"/>
            <a:ext cx="1391307" cy="918341"/>
          </a:xfrm>
          <a:custGeom>
            <a:rect b="b" l="l" r="r" t="t"/>
            <a:pathLst>
              <a:path extrusionOk="0" h="918341" w="1391307">
                <a:moveTo>
                  <a:pt x="0" y="153060"/>
                </a:moveTo>
                <a:cubicBezTo>
                  <a:pt x="6766" y="68592"/>
                  <a:pt x="56538" y="6840"/>
                  <a:pt x="153060" y="0"/>
                </a:cubicBezTo>
                <a:cubicBezTo>
                  <a:pt x="336379" y="-8420"/>
                  <a:pt x="583596" y="16167"/>
                  <a:pt x="695654" y="0"/>
                </a:cubicBezTo>
                <a:cubicBezTo>
                  <a:pt x="807712" y="-16167"/>
                  <a:pt x="1049533" y="-7682"/>
                  <a:pt x="1238247" y="0"/>
                </a:cubicBezTo>
                <a:cubicBezTo>
                  <a:pt x="1325800" y="2672"/>
                  <a:pt x="1385905" y="74824"/>
                  <a:pt x="1391307" y="153060"/>
                </a:cubicBezTo>
                <a:cubicBezTo>
                  <a:pt x="1361799" y="432119"/>
                  <a:pt x="1401346" y="487198"/>
                  <a:pt x="1391307" y="765281"/>
                </a:cubicBezTo>
                <a:cubicBezTo>
                  <a:pt x="1377488" y="848773"/>
                  <a:pt x="1315858" y="926349"/>
                  <a:pt x="1238247" y="918341"/>
                </a:cubicBezTo>
                <a:cubicBezTo>
                  <a:pt x="1086601" y="926096"/>
                  <a:pt x="902140" y="926750"/>
                  <a:pt x="717357" y="918341"/>
                </a:cubicBezTo>
                <a:cubicBezTo>
                  <a:pt x="532574" y="909933"/>
                  <a:pt x="361724" y="923900"/>
                  <a:pt x="153060" y="918341"/>
                </a:cubicBezTo>
                <a:cubicBezTo>
                  <a:pt x="64949" y="918769"/>
                  <a:pt x="4453" y="844664"/>
                  <a:pt x="0" y="765281"/>
                </a:cubicBezTo>
                <a:cubicBezTo>
                  <a:pt x="-25920" y="484917"/>
                  <a:pt x="3187" y="343736"/>
                  <a:pt x="0" y="153060"/>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chemeClr val="dk2"/>
                </a:solidFill>
                <a:latin typeface="Montserrat"/>
                <a:ea typeface="Montserrat"/>
                <a:cs typeface="Montserrat"/>
                <a:sym typeface="Montserrat"/>
              </a:rPr>
              <a:t>Weather Conditions</a:t>
            </a:r>
            <a:endParaRPr i="0" sz="1400" u="none" cap="none" strike="noStrike">
              <a:solidFill>
                <a:schemeClr val="dk2"/>
              </a:solidFill>
              <a:latin typeface="Montserrat"/>
              <a:ea typeface="Montserrat"/>
              <a:cs typeface="Montserrat"/>
              <a:sym typeface="Montserrat"/>
            </a:endParaRPr>
          </a:p>
        </p:txBody>
      </p:sp>
      <p:sp>
        <p:nvSpPr>
          <p:cNvPr id="384" name="Google Shape;384;p37"/>
          <p:cNvSpPr/>
          <p:nvPr/>
        </p:nvSpPr>
        <p:spPr>
          <a:xfrm>
            <a:off x="4055044" y="2922744"/>
            <a:ext cx="1391307" cy="918341"/>
          </a:xfrm>
          <a:custGeom>
            <a:rect b="b" l="l" r="r" t="t"/>
            <a:pathLst>
              <a:path extrusionOk="0" h="918341" w="1391307">
                <a:moveTo>
                  <a:pt x="0" y="153060"/>
                </a:moveTo>
                <a:cubicBezTo>
                  <a:pt x="6766" y="68592"/>
                  <a:pt x="56538" y="6840"/>
                  <a:pt x="153060" y="0"/>
                </a:cubicBezTo>
                <a:cubicBezTo>
                  <a:pt x="336379" y="-8420"/>
                  <a:pt x="583596" y="16167"/>
                  <a:pt x="695654" y="0"/>
                </a:cubicBezTo>
                <a:cubicBezTo>
                  <a:pt x="807712" y="-16167"/>
                  <a:pt x="1049533" y="-7682"/>
                  <a:pt x="1238247" y="0"/>
                </a:cubicBezTo>
                <a:cubicBezTo>
                  <a:pt x="1325800" y="2672"/>
                  <a:pt x="1385905" y="74824"/>
                  <a:pt x="1391307" y="153060"/>
                </a:cubicBezTo>
                <a:cubicBezTo>
                  <a:pt x="1361799" y="432119"/>
                  <a:pt x="1401346" y="487198"/>
                  <a:pt x="1391307" y="765281"/>
                </a:cubicBezTo>
                <a:cubicBezTo>
                  <a:pt x="1377488" y="848773"/>
                  <a:pt x="1315858" y="926349"/>
                  <a:pt x="1238247" y="918341"/>
                </a:cubicBezTo>
                <a:cubicBezTo>
                  <a:pt x="1086601" y="926096"/>
                  <a:pt x="902140" y="926750"/>
                  <a:pt x="717357" y="918341"/>
                </a:cubicBezTo>
                <a:cubicBezTo>
                  <a:pt x="532574" y="909933"/>
                  <a:pt x="361724" y="923900"/>
                  <a:pt x="153060" y="918341"/>
                </a:cubicBezTo>
                <a:cubicBezTo>
                  <a:pt x="64949" y="918769"/>
                  <a:pt x="4453" y="844664"/>
                  <a:pt x="0" y="765281"/>
                </a:cubicBezTo>
                <a:cubicBezTo>
                  <a:pt x="-25920" y="484917"/>
                  <a:pt x="3187" y="343736"/>
                  <a:pt x="0" y="153060"/>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chemeClr val="dk2"/>
                </a:solidFill>
                <a:latin typeface="Montserrat"/>
                <a:ea typeface="Montserrat"/>
                <a:cs typeface="Montserrat"/>
                <a:sym typeface="Montserrat"/>
              </a:rPr>
              <a:t>Congestion</a:t>
            </a:r>
            <a:endParaRPr i="0" sz="1400" u="none" cap="none" strike="noStrike">
              <a:solidFill>
                <a:schemeClr val="dk2"/>
              </a:solidFill>
              <a:latin typeface="Montserrat"/>
              <a:ea typeface="Montserrat"/>
              <a:cs typeface="Montserrat"/>
              <a:sym typeface="Montserrat"/>
            </a:endParaRPr>
          </a:p>
        </p:txBody>
      </p:sp>
      <p:sp>
        <p:nvSpPr>
          <p:cNvPr id="385" name="Google Shape;385;p37"/>
          <p:cNvSpPr/>
          <p:nvPr/>
        </p:nvSpPr>
        <p:spPr>
          <a:xfrm>
            <a:off x="3096326" y="1567472"/>
            <a:ext cx="1391307" cy="918341"/>
          </a:xfrm>
          <a:custGeom>
            <a:rect b="b" l="l" r="r" t="t"/>
            <a:pathLst>
              <a:path extrusionOk="0" h="918341" w="1391307">
                <a:moveTo>
                  <a:pt x="0" y="153060"/>
                </a:moveTo>
                <a:cubicBezTo>
                  <a:pt x="6766" y="68592"/>
                  <a:pt x="56538" y="6840"/>
                  <a:pt x="153060" y="0"/>
                </a:cubicBezTo>
                <a:cubicBezTo>
                  <a:pt x="336379" y="-8420"/>
                  <a:pt x="583596" y="16167"/>
                  <a:pt x="695654" y="0"/>
                </a:cubicBezTo>
                <a:cubicBezTo>
                  <a:pt x="807712" y="-16167"/>
                  <a:pt x="1049533" y="-7682"/>
                  <a:pt x="1238247" y="0"/>
                </a:cubicBezTo>
                <a:cubicBezTo>
                  <a:pt x="1325800" y="2672"/>
                  <a:pt x="1385905" y="74824"/>
                  <a:pt x="1391307" y="153060"/>
                </a:cubicBezTo>
                <a:cubicBezTo>
                  <a:pt x="1361799" y="432119"/>
                  <a:pt x="1401346" y="487198"/>
                  <a:pt x="1391307" y="765281"/>
                </a:cubicBezTo>
                <a:cubicBezTo>
                  <a:pt x="1377488" y="848773"/>
                  <a:pt x="1315858" y="926349"/>
                  <a:pt x="1238247" y="918341"/>
                </a:cubicBezTo>
                <a:cubicBezTo>
                  <a:pt x="1086601" y="926096"/>
                  <a:pt x="902140" y="926750"/>
                  <a:pt x="717357" y="918341"/>
                </a:cubicBezTo>
                <a:cubicBezTo>
                  <a:pt x="532574" y="909933"/>
                  <a:pt x="361724" y="923900"/>
                  <a:pt x="153060" y="918341"/>
                </a:cubicBezTo>
                <a:cubicBezTo>
                  <a:pt x="64949" y="918769"/>
                  <a:pt x="4453" y="844664"/>
                  <a:pt x="0" y="765281"/>
                </a:cubicBezTo>
                <a:cubicBezTo>
                  <a:pt x="-25920" y="484917"/>
                  <a:pt x="3187" y="343736"/>
                  <a:pt x="0" y="153060"/>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chemeClr val="dk2"/>
                </a:solidFill>
                <a:latin typeface="Montserrat"/>
                <a:ea typeface="Montserrat"/>
                <a:cs typeface="Montserrat"/>
                <a:sym typeface="Montserrat"/>
              </a:rPr>
              <a:t>Flight </a:t>
            </a:r>
            <a:r>
              <a:rPr lang="en">
                <a:solidFill>
                  <a:schemeClr val="dk2"/>
                </a:solidFill>
                <a:latin typeface="Montserrat"/>
                <a:ea typeface="Montserrat"/>
                <a:cs typeface="Montserrat"/>
                <a:sym typeface="Montserrat"/>
              </a:rPr>
              <a:t>R</a:t>
            </a:r>
            <a:r>
              <a:rPr i="0" lang="en" sz="1400" u="none" cap="none" strike="noStrike">
                <a:solidFill>
                  <a:schemeClr val="dk2"/>
                </a:solidFill>
                <a:latin typeface="Montserrat"/>
                <a:ea typeface="Montserrat"/>
                <a:cs typeface="Montserrat"/>
                <a:sym typeface="Montserrat"/>
              </a:rPr>
              <a:t>oute</a:t>
            </a:r>
            <a:endParaRPr i="0" sz="1400" u="none" cap="none" strike="noStrike">
              <a:solidFill>
                <a:schemeClr val="dk2"/>
              </a:solidFill>
              <a:latin typeface="Montserrat"/>
              <a:ea typeface="Montserrat"/>
              <a:cs typeface="Montserrat"/>
              <a:sym typeface="Montserrat"/>
            </a:endParaRPr>
          </a:p>
        </p:txBody>
      </p:sp>
      <p:sp>
        <p:nvSpPr>
          <p:cNvPr id="386" name="Google Shape;386;p37"/>
          <p:cNvSpPr/>
          <p:nvPr/>
        </p:nvSpPr>
        <p:spPr>
          <a:xfrm>
            <a:off x="5939774" y="2922750"/>
            <a:ext cx="1664015" cy="918341"/>
          </a:xfrm>
          <a:custGeom>
            <a:rect b="b" l="l" r="r" t="t"/>
            <a:pathLst>
              <a:path extrusionOk="0" h="918341" w="1495744">
                <a:moveTo>
                  <a:pt x="0" y="153060"/>
                </a:moveTo>
                <a:cubicBezTo>
                  <a:pt x="6766" y="68592"/>
                  <a:pt x="56538" y="6840"/>
                  <a:pt x="153060" y="0"/>
                </a:cubicBezTo>
                <a:cubicBezTo>
                  <a:pt x="399304" y="13998"/>
                  <a:pt x="583684" y="-982"/>
                  <a:pt x="747872" y="0"/>
                </a:cubicBezTo>
                <a:cubicBezTo>
                  <a:pt x="912060" y="982"/>
                  <a:pt x="1134084" y="12456"/>
                  <a:pt x="1342684" y="0"/>
                </a:cubicBezTo>
                <a:cubicBezTo>
                  <a:pt x="1430237" y="2672"/>
                  <a:pt x="1490342" y="74824"/>
                  <a:pt x="1495744" y="153060"/>
                </a:cubicBezTo>
                <a:cubicBezTo>
                  <a:pt x="1466236" y="432119"/>
                  <a:pt x="1505783" y="487198"/>
                  <a:pt x="1495744" y="765281"/>
                </a:cubicBezTo>
                <a:cubicBezTo>
                  <a:pt x="1481925" y="848773"/>
                  <a:pt x="1420295" y="926349"/>
                  <a:pt x="1342684" y="918341"/>
                </a:cubicBezTo>
                <a:cubicBezTo>
                  <a:pt x="1168305" y="891330"/>
                  <a:pt x="1038690" y="900600"/>
                  <a:pt x="771664" y="918341"/>
                </a:cubicBezTo>
                <a:cubicBezTo>
                  <a:pt x="504638" y="936082"/>
                  <a:pt x="436846" y="931957"/>
                  <a:pt x="153060" y="918341"/>
                </a:cubicBezTo>
                <a:cubicBezTo>
                  <a:pt x="64949" y="918769"/>
                  <a:pt x="4453" y="844664"/>
                  <a:pt x="0" y="765281"/>
                </a:cubicBezTo>
                <a:cubicBezTo>
                  <a:pt x="-25920" y="484917"/>
                  <a:pt x="3187" y="343736"/>
                  <a:pt x="0" y="153060"/>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2"/>
                </a:solidFill>
                <a:latin typeface="Montserrat"/>
                <a:ea typeface="Montserrat"/>
                <a:cs typeface="Montserrat"/>
                <a:sym typeface="Montserrat"/>
              </a:rPr>
              <a:t>Multicollinearity</a:t>
            </a:r>
            <a:r>
              <a:rPr i="0" lang="en" sz="1400" u="none" cap="none" strike="noStrike">
                <a:solidFill>
                  <a:schemeClr val="dk2"/>
                </a:solidFill>
                <a:latin typeface="Montserrat"/>
                <a:ea typeface="Montserrat"/>
                <a:cs typeface="Montserrat"/>
                <a:sym typeface="Montserrat"/>
              </a:rPr>
              <a:t>, </a:t>
            </a:r>
            <a:r>
              <a:rPr i="0" lang="en" sz="1400" u="none" cap="none" strike="noStrike">
                <a:solidFill>
                  <a:schemeClr val="dk2"/>
                </a:solidFill>
                <a:latin typeface="Montserrat"/>
                <a:ea typeface="Montserrat"/>
                <a:cs typeface="Montserrat"/>
                <a:sym typeface="Montserrat"/>
              </a:rPr>
              <a:t>Data </a:t>
            </a:r>
            <a:r>
              <a:rPr i="0" lang="en" sz="1400" u="none" cap="none" strike="noStrike">
                <a:solidFill>
                  <a:schemeClr val="dk2"/>
                </a:solidFill>
                <a:latin typeface="Montserrat"/>
                <a:ea typeface="Montserrat"/>
                <a:cs typeface="Montserrat"/>
                <a:sym typeface="Montserrat"/>
              </a:rPr>
              <a:t>Leakage</a:t>
            </a:r>
            <a:endParaRPr i="0" sz="1400" u="none" cap="none" strike="noStrike">
              <a:solidFill>
                <a:schemeClr val="dk2"/>
              </a:solidFill>
              <a:latin typeface="Montserrat"/>
              <a:ea typeface="Montserrat"/>
              <a:cs typeface="Montserrat"/>
              <a:sym typeface="Montserrat"/>
            </a:endParaRPr>
          </a:p>
        </p:txBody>
      </p:sp>
      <p:pic>
        <p:nvPicPr>
          <p:cNvPr id="387" name="Google Shape;387;p37"/>
          <p:cNvPicPr preferRelativeResize="0"/>
          <p:nvPr/>
        </p:nvPicPr>
        <p:blipFill rotWithShape="1">
          <a:blip r:embed="rId3">
            <a:alphaModFix/>
          </a:blip>
          <a:srcRect b="0" l="0" r="0" t="0"/>
          <a:stretch/>
        </p:blipFill>
        <p:spPr>
          <a:xfrm>
            <a:off x="7120838" y="0"/>
            <a:ext cx="1946962" cy="766800"/>
          </a:xfrm>
          <a:prstGeom prst="rect">
            <a:avLst/>
          </a:prstGeom>
          <a:noFill/>
          <a:ln>
            <a:noFill/>
          </a:ln>
        </p:spPr>
      </p:pic>
      <p:sp>
        <p:nvSpPr>
          <p:cNvPr id="388" name="Google Shape;388;p37"/>
          <p:cNvSpPr/>
          <p:nvPr/>
        </p:nvSpPr>
        <p:spPr>
          <a:xfrm>
            <a:off x="5006771" y="1567472"/>
            <a:ext cx="1391307" cy="918341"/>
          </a:xfrm>
          <a:custGeom>
            <a:rect b="b" l="l" r="r" t="t"/>
            <a:pathLst>
              <a:path extrusionOk="0" h="918341" w="1391307">
                <a:moveTo>
                  <a:pt x="0" y="153060"/>
                </a:moveTo>
                <a:cubicBezTo>
                  <a:pt x="6766" y="68592"/>
                  <a:pt x="56538" y="6840"/>
                  <a:pt x="153060" y="0"/>
                </a:cubicBezTo>
                <a:cubicBezTo>
                  <a:pt x="336379" y="-8420"/>
                  <a:pt x="583596" y="16167"/>
                  <a:pt x="695654" y="0"/>
                </a:cubicBezTo>
                <a:cubicBezTo>
                  <a:pt x="807712" y="-16167"/>
                  <a:pt x="1049533" y="-7682"/>
                  <a:pt x="1238247" y="0"/>
                </a:cubicBezTo>
                <a:cubicBezTo>
                  <a:pt x="1325800" y="2672"/>
                  <a:pt x="1385905" y="74824"/>
                  <a:pt x="1391307" y="153060"/>
                </a:cubicBezTo>
                <a:cubicBezTo>
                  <a:pt x="1361799" y="432119"/>
                  <a:pt x="1401346" y="487198"/>
                  <a:pt x="1391307" y="765281"/>
                </a:cubicBezTo>
                <a:cubicBezTo>
                  <a:pt x="1377488" y="848773"/>
                  <a:pt x="1315858" y="926349"/>
                  <a:pt x="1238247" y="918341"/>
                </a:cubicBezTo>
                <a:cubicBezTo>
                  <a:pt x="1086601" y="926096"/>
                  <a:pt x="902140" y="926750"/>
                  <a:pt x="717357" y="918341"/>
                </a:cubicBezTo>
                <a:cubicBezTo>
                  <a:pt x="532574" y="909933"/>
                  <a:pt x="361724" y="923900"/>
                  <a:pt x="153060" y="918341"/>
                </a:cubicBezTo>
                <a:cubicBezTo>
                  <a:pt x="64949" y="918769"/>
                  <a:pt x="4453" y="844664"/>
                  <a:pt x="0" y="765281"/>
                </a:cubicBezTo>
                <a:cubicBezTo>
                  <a:pt x="-25920" y="484917"/>
                  <a:pt x="3187" y="343736"/>
                  <a:pt x="0" y="153060"/>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chemeClr val="dk2"/>
                </a:solidFill>
                <a:latin typeface="Montserrat"/>
                <a:ea typeface="Montserrat"/>
                <a:cs typeface="Montserrat"/>
                <a:sym typeface="Montserrat"/>
              </a:rPr>
              <a:t>Aircraft and Airline</a:t>
            </a:r>
            <a:endParaRPr i="0" sz="1400" u="none" cap="none" strike="noStrike">
              <a:solidFill>
                <a:schemeClr val="dk2"/>
              </a:solidFill>
              <a:latin typeface="Montserrat"/>
              <a:ea typeface="Montserrat"/>
              <a:cs typeface="Montserrat"/>
              <a:sym typeface="Montserrat"/>
            </a:endParaRPr>
          </a:p>
        </p:txBody>
      </p:sp>
      <p:sp>
        <p:nvSpPr>
          <p:cNvPr id="389" name="Google Shape;389;p37"/>
          <p:cNvSpPr/>
          <p:nvPr/>
        </p:nvSpPr>
        <p:spPr>
          <a:xfrm>
            <a:off x="2170301" y="2922744"/>
            <a:ext cx="1391307" cy="918341"/>
          </a:xfrm>
          <a:custGeom>
            <a:rect b="b" l="l" r="r" t="t"/>
            <a:pathLst>
              <a:path extrusionOk="0" h="918341" w="1391307">
                <a:moveTo>
                  <a:pt x="0" y="153060"/>
                </a:moveTo>
                <a:cubicBezTo>
                  <a:pt x="6766" y="68592"/>
                  <a:pt x="56538" y="6840"/>
                  <a:pt x="153060" y="0"/>
                </a:cubicBezTo>
                <a:cubicBezTo>
                  <a:pt x="336379" y="-8420"/>
                  <a:pt x="583596" y="16167"/>
                  <a:pt x="695654" y="0"/>
                </a:cubicBezTo>
                <a:cubicBezTo>
                  <a:pt x="807712" y="-16167"/>
                  <a:pt x="1049533" y="-7682"/>
                  <a:pt x="1238247" y="0"/>
                </a:cubicBezTo>
                <a:cubicBezTo>
                  <a:pt x="1325800" y="2672"/>
                  <a:pt x="1385905" y="74824"/>
                  <a:pt x="1391307" y="153060"/>
                </a:cubicBezTo>
                <a:cubicBezTo>
                  <a:pt x="1361799" y="432119"/>
                  <a:pt x="1401346" y="487198"/>
                  <a:pt x="1391307" y="765281"/>
                </a:cubicBezTo>
                <a:cubicBezTo>
                  <a:pt x="1377488" y="848773"/>
                  <a:pt x="1315858" y="926349"/>
                  <a:pt x="1238247" y="918341"/>
                </a:cubicBezTo>
                <a:cubicBezTo>
                  <a:pt x="1086601" y="926096"/>
                  <a:pt x="902140" y="926750"/>
                  <a:pt x="717357" y="918341"/>
                </a:cubicBezTo>
                <a:cubicBezTo>
                  <a:pt x="532574" y="909933"/>
                  <a:pt x="361724" y="923900"/>
                  <a:pt x="153060" y="918341"/>
                </a:cubicBezTo>
                <a:cubicBezTo>
                  <a:pt x="64949" y="918769"/>
                  <a:pt x="4453" y="844664"/>
                  <a:pt x="0" y="765281"/>
                </a:cubicBezTo>
                <a:cubicBezTo>
                  <a:pt x="-25920" y="484917"/>
                  <a:pt x="3187" y="343736"/>
                  <a:pt x="0" y="153060"/>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chemeClr val="dk2"/>
                </a:solidFill>
                <a:latin typeface="Montserrat"/>
                <a:ea typeface="Montserrat"/>
                <a:cs typeface="Montserrat"/>
                <a:sym typeface="Montserrat"/>
              </a:rPr>
              <a:t>Seasonality</a:t>
            </a:r>
            <a:endParaRPr i="0" sz="1400" u="none" cap="none" strike="noStrike">
              <a:solidFill>
                <a:schemeClr val="dk2"/>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11bfedac377_0_33"/>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Weather Conditions</a:t>
            </a:r>
            <a:endParaRPr/>
          </a:p>
        </p:txBody>
      </p:sp>
      <p:pic>
        <p:nvPicPr>
          <p:cNvPr id="395" name="Google Shape;395;g11bfedac377_0_33"/>
          <p:cNvPicPr preferRelativeResize="0"/>
          <p:nvPr/>
        </p:nvPicPr>
        <p:blipFill rotWithShape="1">
          <a:blip r:embed="rId3">
            <a:alphaModFix/>
          </a:blip>
          <a:srcRect b="0" l="0" r="0" t="0"/>
          <a:stretch/>
        </p:blipFill>
        <p:spPr>
          <a:xfrm>
            <a:off x="7120838" y="0"/>
            <a:ext cx="1946962" cy="766800"/>
          </a:xfrm>
          <a:prstGeom prst="rect">
            <a:avLst/>
          </a:prstGeom>
          <a:noFill/>
          <a:ln>
            <a:noFill/>
          </a:ln>
        </p:spPr>
      </p:pic>
      <p:sp>
        <p:nvSpPr>
          <p:cNvPr id="396" name="Google Shape;396;g11bfedac377_0_33"/>
          <p:cNvSpPr/>
          <p:nvPr/>
        </p:nvSpPr>
        <p:spPr>
          <a:xfrm>
            <a:off x="651908" y="2051623"/>
            <a:ext cx="3029571" cy="855148"/>
          </a:xfrm>
          <a:custGeom>
            <a:rect b="b" l="l" r="r" t="t"/>
            <a:pathLst>
              <a:path extrusionOk="0" h="918341" w="1391307">
                <a:moveTo>
                  <a:pt x="0" y="153060"/>
                </a:moveTo>
                <a:cubicBezTo>
                  <a:pt x="6766" y="68592"/>
                  <a:pt x="56538" y="6840"/>
                  <a:pt x="153060" y="0"/>
                </a:cubicBezTo>
                <a:cubicBezTo>
                  <a:pt x="336379" y="-8420"/>
                  <a:pt x="583596" y="16167"/>
                  <a:pt x="695654" y="0"/>
                </a:cubicBezTo>
                <a:cubicBezTo>
                  <a:pt x="807712" y="-16167"/>
                  <a:pt x="1049533" y="-7682"/>
                  <a:pt x="1238247" y="0"/>
                </a:cubicBezTo>
                <a:cubicBezTo>
                  <a:pt x="1325800" y="2672"/>
                  <a:pt x="1385905" y="74824"/>
                  <a:pt x="1391307" y="153060"/>
                </a:cubicBezTo>
                <a:cubicBezTo>
                  <a:pt x="1361799" y="432119"/>
                  <a:pt x="1401346" y="487198"/>
                  <a:pt x="1391307" y="765281"/>
                </a:cubicBezTo>
                <a:cubicBezTo>
                  <a:pt x="1377488" y="848773"/>
                  <a:pt x="1315858" y="926349"/>
                  <a:pt x="1238247" y="918341"/>
                </a:cubicBezTo>
                <a:cubicBezTo>
                  <a:pt x="1086601" y="926096"/>
                  <a:pt x="902140" y="926750"/>
                  <a:pt x="717357" y="918341"/>
                </a:cubicBezTo>
                <a:cubicBezTo>
                  <a:pt x="532574" y="909933"/>
                  <a:pt x="361724" y="923900"/>
                  <a:pt x="153060" y="918341"/>
                </a:cubicBezTo>
                <a:cubicBezTo>
                  <a:pt x="64949" y="918769"/>
                  <a:pt x="4453" y="844664"/>
                  <a:pt x="0" y="765281"/>
                </a:cubicBezTo>
                <a:cubicBezTo>
                  <a:pt x="-25920" y="484917"/>
                  <a:pt x="3187" y="343736"/>
                  <a:pt x="0" y="153060"/>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chemeClr val="dk2"/>
                </a:solidFill>
                <a:latin typeface="Montserrat"/>
                <a:ea typeface="Montserrat"/>
                <a:cs typeface="Montserrat"/>
                <a:sym typeface="Montserrat"/>
              </a:rPr>
              <a:t>As expected, flight times are faster in better visual conditions</a:t>
            </a:r>
            <a:endParaRPr i="0" sz="1400" u="none" cap="none" strike="noStrike">
              <a:solidFill>
                <a:schemeClr val="dk2"/>
              </a:solidFill>
              <a:latin typeface="Montserrat"/>
              <a:ea typeface="Montserrat"/>
              <a:cs typeface="Montserrat"/>
              <a:sym typeface="Montserrat"/>
            </a:endParaRPr>
          </a:p>
        </p:txBody>
      </p:sp>
      <p:pic>
        <p:nvPicPr>
          <p:cNvPr id="397" name="Google Shape;397;g11bfedac377_0_33"/>
          <p:cNvPicPr preferRelativeResize="0"/>
          <p:nvPr/>
        </p:nvPicPr>
        <p:blipFill rotWithShape="1">
          <a:blip r:embed="rId4">
            <a:alphaModFix/>
          </a:blip>
          <a:srcRect b="0" l="0" r="0" t="0"/>
          <a:stretch/>
        </p:blipFill>
        <p:spPr>
          <a:xfrm>
            <a:off x="4656120" y="1462750"/>
            <a:ext cx="3604174" cy="2626241"/>
          </a:xfrm>
          <a:prstGeom prst="rect">
            <a:avLst/>
          </a:prstGeom>
          <a:noFill/>
          <a:ln>
            <a:noFill/>
          </a:ln>
        </p:spPr>
      </p:pic>
      <p:sp>
        <p:nvSpPr>
          <p:cNvPr id="398" name="Google Shape;398;g11bfedac377_0_33"/>
          <p:cNvSpPr/>
          <p:nvPr/>
        </p:nvSpPr>
        <p:spPr>
          <a:xfrm>
            <a:off x="651907" y="3069931"/>
            <a:ext cx="3029571" cy="800011"/>
          </a:xfrm>
          <a:custGeom>
            <a:rect b="b" l="l" r="r" t="t"/>
            <a:pathLst>
              <a:path extrusionOk="0" h="918341" w="1391307">
                <a:moveTo>
                  <a:pt x="0" y="153060"/>
                </a:moveTo>
                <a:cubicBezTo>
                  <a:pt x="6766" y="68592"/>
                  <a:pt x="56538" y="6840"/>
                  <a:pt x="153060" y="0"/>
                </a:cubicBezTo>
                <a:cubicBezTo>
                  <a:pt x="336379" y="-8420"/>
                  <a:pt x="583596" y="16167"/>
                  <a:pt x="695654" y="0"/>
                </a:cubicBezTo>
                <a:cubicBezTo>
                  <a:pt x="807712" y="-16167"/>
                  <a:pt x="1049533" y="-7682"/>
                  <a:pt x="1238247" y="0"/>
                </a:cubicBezTo>
                <a:cubicBezTo>
                  <a:pt x="1325800" y="2672"/>
                  <a:pt x="1385905" y="74824"/>
                  <a:pt x="1391307" y="153060"/>
                </a:cubicBezTo>
                <a:cubicBezTo>
                  <a:pt x="1361799" y="432119"/>
                  <a:pt x="1401346" y="487198"/>
                  <a:pt x="1391307" y="765281"/>
                </a:cubicBezTo>
                <a:cubicBezTo>
                  <a:pt x="1377488" y="848773"/>
                  <a:pt x="1315858" y="926349"/>
                  <a:pt x="1238247" y="918341"/>
                </a:cubicBezTo>
                <a:cubicBezTo>
                  <a:pt x="1086601" y="926096"/>
                  <a:pt x="902140" y="926750"/>
                  <a:pt x="717357" y="918341"/>
                </a:cubicBezTo>
                <a:cubicBezTo>
                  <a:pt x="532574" y="909933"/>
                  <a:pt x="361724" y="923900"/>
                  <a:pt x="153060" y="918341"/>
                </a:cubicBezTo>
                <a:cubicBezTo>
                  <a:pt x="64949" y="918769"/>
                  <a:pt x="4453" y="844664"/>
                  <a:pt x="0" y="765281"/>
                </a:cubicBezTo>
                <a:cubicBezTo>
                  <a:pt x="-25920" y="484917"/>
                  <a:pt x="3187" y="343736"/>
                  <a:pt x="0" y="153060"/>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chemeClr val="dk2"/>
                </a:solidFill>
                <a:latin typeface="Montserrat"/>
                <a:ea typeface="Montserrat"/>
                <a:cs typeface="Montserrat"/>
                <a:sym typeface="Montserrat"/>
              </a:rPr>
              <a:t>Runway direction = proxy for wind direction</a:t>
            </a:r>
            <a:endParaRPr i="0" sz="1400" u="none" cap="none" strike="noStrike">
              <a:solidFill>
                <a:schemeClr val="dk2"/>
              </a:solidFill>
              <a:latin typeface="Montserrat"/>
              <a:ea typeface="Montserrat"/>
              <a:cs typeface="Montserrat"/>
              <a:sym typeface="Montserrat"/>
            </a:endParaRPr>
          </a:p>
        </p:txBody>
      </p:sp>
      <p:sp>
        <p:nvSpPr>
          <p:cNvPr id="399" name="Google Shape;399;g11bfedac377_0_33"/>
          <p:cNvSpPr txBox="1"/>
          <p:nvPr/>
        </p:nvSpPr>
        <p:spPr>
          <a:xfrm>
            <a:off x="651908" y="1272958"/>
            <a:ext cx="3604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2"/>
                </a:solidFill>
                <a:latin typeface="Montserrat"/>
                <a:ea typeface="Montserrat"/>
                <a:cs typeface="Montserrat"/>
                <a:sym typeface="Montserrat"/>
              </a:rPr>
              <a:t>Visibility + Wind</a:t>
            </a:r>
            <a:endParaRPr b="1" i="0" sz="2800" u="none" cap="none" strike="noStrike">
              <a:solidFill>
                <a:schemeClr val="dk2"/>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8"/>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Flight Route</a:t>
            </a:r>
            <a:endParaRPr/>
          </a:p>
        </p:txBody>
      </p:sp>
      <p:pic>
        <p:nvPicPr>
          <p:cNvPr id="405" name="Google Shape;405;p38"/>
          <p:cNvPicPr preferRelativeResize="0"/>
          <p:nvPr/>
        </p:nvPicPr>
        <p:blipFill rotWithShape="1">
          <a:blip r:embed="rId3">
            <a:alphaModFix/>
          </a:blip>
          <a:srcRect b="0" l="0" r="0" t="0"/>
          <a:stretch/>
        </p:blipFill>
        <p:spPr>
          <a:xfrm>
            <a:off x="7120838" y="0"/>
            <a:ext cx="1946962" cy="766800"/>
          </a:xfrm>
          <a:prstGeom prst="rect">
            <a:avLst/>
          </a:prstGeom>
          <a:noFill/>
          <a:ln>
            <a:noFill/>
          </a:ln>
        </p:spPr>
      </p:pic>
      <p:pic>
        <p:nvPicPr>
          <p:cNvPr id="406" name="Google Shape;406;p38"/>
          <p:cNvPicPr preferRelativeResize="0"/>
          <p:nvPr/>
        </p:nvPicPr>
        <p:blipFill rotWithShape="1">
          <a:blip r:embed="rId4">
            <a:alphaModFix/>
          </a:blip>
          <a:srcRect b="0" l="0" r="0" t="0"/>
          <a:stretch/>
        </p:blipFill>
        <p:spPr>
          <a:xfrm>
            <a:off x="742689" y="1277747"/>
            <a:ext cx="5146047" cy="2818765"/>
          </a:xfrm>
          <a:prstGeom prst="rect">
            <a:avLst/>
          </a:prstGeom>
          <a:noFill/>
          <a:ln cap="flat" cmpd="sng" w="25400">
            <a:solidFill>
              <a:srgbClr val="F8F8F8"/>
            </a:solidFill>
            <a:prstDash val="solid"/>
            <a:round/>
            <a:headEnd len="sm" w="sm" type="none"/>
            <a:tailEnd len="sm" w="sm" type="none"/>
          </a:ln>
        </p:spPr>
      </p:pic>
      <p:sp>
        <p:nvSpPr>
          <p:cNvPr id="407" name="Google Shape;407;p38"/>
          <p:cNvSpPr/>
          <p:nvPr/>
        </p:nvSpPr>
        <p:spPr>
          <a:xfrm>
            <a:off x="6245352" y="1823023"/>
            <a:ext cx="2091951" cy="1852866"/>
          </a:xfrm>
          <a:custGeom>
            <a:rect b="b" l="l" r="r" t="t"/>
            <a:pathLst>
              <a:path extrusionOk="0" h="918341" w="1391307">
                <a:moveTo>
                  <a:pt x="0" y="153060"/>
                </a:moveTo>
                <a:cubicBezTo>
                  <a:pt x="6766" y="68592"/>
                  <a:pt x="56538" y="6840"/>
                  <a:pt x="153060" y="0"/>
                </a:cubicBezTo>
                <a:cubicBezTo>
                  <a:pt x="336379" y="-8420"/>
                  <a:pt x="583596" y="16167"/>
                  <a:pt x="695654" y="0"/>
                </a:cubicBezTo>
                <a:cubicBezTo>
                  <a:pt x="807712" y="-16167"/>
                  <a:pt x="1049533" y="-7682"/>
                  <a:pt x="1238247" y="0"/>
                </a:cubicBezTo>
                <a:cubicBezTo>
                  <a:pt x="1325800" y="2672"/>
                  <a:pt x="1385905" y="74824"/>
                  <a:pt x="1391307" y="153060"/>
                </a:cubicBezTo>
                <a:cubicBezTo>
                  <a:pt x="1361799" y="432119"/>
                  <a:pt x="1401346" y="487198"/>
                  <a:pt x="1391307" y="765281"/>
                </a:cubicBezTo>
                <a:cubicBezTo>
                  <a:pt x="1377488" y="848773"/>
                  <a:pt x="1315858" y="926349"/>
                  <a:pt x="1238247" y="918341"/>
                </a:cubicBezTo>
                <a:cubicBezTo>
                  <a:pt x="1086601" y="926096"/>
                  <a:pt x="902140" y="926750"/>
                  <a:pt x="717357" y="918341"/>
                </a:cubicBezTo>
                <a:cubicBezTo>
                  <a:pt x="532574" y="909933"/>
                  <a:pt x="361724" y="923900"/>
                  <a:pt x="153060" y="918341"/>
                </a:cubicBezTo>
                <a:cubicBezTo>
                  <a:pt x="64949" y="918769"/>
                  <a:pt x="4453" y="844664"/>
                  <a:pt x="0" y="765281"/>
                </a:cubicBezTo>
                <a:cubicBezTo>
                  <a:pt x="-25920" y="484917"/>
                  <a:pt x="3187" y="343736"/>
                  <a:pt x="0" y="153060"/>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2"/>
                </a:solidFill>
                <a:latin typeface="Montserrat"/>
                <a:ea typeface="Montserrat"/>
                <a:cs typeface="Montserrat"/>
                <a:sym typeface="Montserrat"/>
              </a:rPr>
              <a:t>Direction from which the aircraft approaches the airport matters </a:t>
            </a:r>
            <a:endParaRPr>
              <a:solidFill>
                <a:schemeClr val="dk2"/>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12acf01fd0b_1_84"/>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Introduction</a:t>
            </a:r>
            <a:endParaRPr/>
          </a:p>
        </p:txBody>
      </p:sp>
      <p:pic>
        <p:nvPicPr>
          <p:cNvPr id="225" name="Google Shape;225;g12acf01fd0b_1_84"/>
          <p:cNvPicPr preferRelativeResize="0"/>
          <p:nvPr/>
        </p:nvPicPr>
        <p:blipFill rotWithShape="1">
          <a:blip r:embed="rId3">
            <a:alphaModFix/>
          </a:blip>
          <a:srcRect b="0" l="0" r="0" t="0"/>
          <a:stretch/>
        </p:blipFill>
        <p:spPr>
          <a:xfrm>
            <a:off x="3185919" y="1271406"/>
            <a:ext cx="2772162" cy="260068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11bfedac377_0_16"/>
          <p:cNvSpPr txBox="1"/>
          <p:nvPr/>
        </p:nvSpPr>
        <p:spPr>
          <a:xfrm>
            <a:off x="775825" y="2040150"/>
            <a:ext cx="775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Other AIrlines</a:t>
            </a:r>
            <a:endParaRPr>
              <a:latin typeface="Montserrat"/>
              <a:ea typeface="Montserrat"/>
              <a:cs typeface="Montserrat"/>
              <a:sym typeface="Montserrat"/>
            </a:endParaRPr>
          </a:p>
        </p:txBody>
      </p:sp>
      <p:sp>
        <p:nvSpPr>
          <p:cNvPr id="413" name="Google Shape;413;g11bfedac377_0_16"/>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Aircraft &amp; Airlines</a:t>
            </a:r>
            <a:endParaRPr/>
          </a:p>
        </p:txBody>
      </p:sp>
      <p:pic>
        <p:nvPicPr>
          <p:cNvPr id="414" name="Google Shape;414;g11bfedac377_0_16"/>
          <p:cNvPicPr preferRelativeResize="0"/>
          <p:nvPr/>
        </p:nvPicPr>
        <p:blipFill rotWithShape="1">
          <a:blip r:embed="rId3">
            <a:alphaModFix/>
          </a:blip>
          <a:srcRect b="0" l="0" r="0" t="0"/>
          <a:stretch/>
        </p:blipFill>
        <p:spPr>
          <a:xfrm>
            <a:off x="7120838" y="0"/>
            <a:ext cx="1946962" cy="766800"/>
          </a:xfrm>
          <a:prstGeom prst="rect">
            <a:avLst/>
          </a:prstGeom>
          <a:noFill/>
          <a:ln>
            <a:noFill/>
          </a:ln>
        </p:spPr>
      </p:pic>
      <p:pic>
        <p:nvPicPr>
          <p:cNvPr id="415" name="Google Shape;415;g11bfedac377_0_16"/>
          <p:cNvPicPr preferRelativeResize="0"/>
          <p:nvPr/>
        </p:nvPicPr>
        <p:blipFill rotWithShape="1">
          <a:blip r:embed="rId4">
            <a:alphaModFix/>
          </a:blip>
          <a:srcRect b="0" l="0" r="0" t="0"/>
          <a:stretch/>
        </p:blipFill>
        <p:spPr>
          <a:xfrm>
            <a:off x="5151572" y="1377700"/>
            <a:ext cx="3344300" cy="2790675"/>
          </a:xfrm>
          <a:prstGeom prst="rect">
            <a:avLst/>
          </a:prstGeom>
          <a:noFill/>
          <a:ln>
            <a:noFill/>
          </a:ln>
        </p:spPr>
      </p:pic>
      <p:pic>
        <p:nvPicPr>
          <p:cNvPr id="416" name="Google Shape;416;g11bfedac377_0_16"/>
          <p:cNvPicPr preferRelativeResize="0"/>
          <p:nvPr/>
        </p:nvPicPr>
        <p:blipFill rotWithShape="1">
          <a:blip r:embed="rId5">
            <a:alphaModFix/>
          </a:blip>
          <a:srcRect b="0" l="0" r="0" t="0"/>
          <a:stretch/>
        </p:blipFill>
        <p:spPr>
          <a:xfrm>
            <a:off x="796125" y="1377700"/>
            <a:ext cx="3666150" cy="2790675"/>
          </a:xfrm>
          <a:prstGeom prst="rect">
            <a:avLst/>
          </a:prstGeom>
          <a:noFill/>
          <a:ln>
            <a:noFill/>
          </a:ln>
        </p:spPr>
      </p:pic>
      <p:sp>
        <p:nvSpPr>
          <p:cNvPr id="417" name="Google Shape;417;g11bfedac377_0_16"/>
          <p:cNvSpPr txBox="1"/>
          <p:nvPr/>
        </p:nvSpPr>
        <p:spPr>
          <a:xfrm>
            <a:off x="191150" y="1867750"/>
            <a:ext cx="13074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dk2"/>
                </a:solidFill>
                <a:latin typeface="Montserrat"/>
                <a:ea typeface="Montserrat"/>
                <a:cs typeface="Montserrat"/>
                <a:sym typeface="Montserrat"/>
              </a:rPr>
              <a:t>Other airlines</a:t>
            </a:r>
            <a:endParaRPr sz="1200">
              <a:solidFill>
                <a:schemeClr val="dk2"/>
              </a:solidFill>
              <a:latin typeface="Montserrat"/>
              <a:ea typeface="Montserrat"/>
              <a:cs typeface="Montserrat"/>
              <a:sym typeface="Montserrat"/>
            </a:endParaRPr>
          </a:p>
        </p:txBody>
      </p:sp>
      <p:sp>
        <p:nvSpPr>
          <p:cNvPr id="418" name="Google Shape;418;g11bfedac377_0_16"/>
          <p:cNvSpPr txBox="1"/>
          <p:nvPr/>
        </p:nvSpPr>
        <p:spPr>
          <a:xfrm>
            <a:off x="694375" y="3893875"/>
            <a:ext cx="13074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dk2"/>
                </a:solidFill>
                <a:latin typeface="Montserrat"/>
                <a:ea typeface="Montserrat"/>
                <a:cs typeface="Montserrat"/>
                <a:sym typeface="Montserrat"/>
              </a:rPr>
              <a:t>FlyDubai</a:t>
            </a:r>
            <a:endParaRPr sz="1200">
              <a:solidFill>
                <a:schemeClr val="dk2"/>
              </a:solidFill>
              <a:latin typeface="Montserrat"/>
              <a:ea typeface="Montserrat"/>
              <a:cs typeface="Montserrat"/>
              <a:sym typeface="Montserrat"/>
            </a:endParaRPr>
          </a:p>
        </p:txBody>
      </p:sp>
      <p:sp>
        <p:nvSpPr>
          <p:cNvPr id="419" name="Google Shape;419;g11bfedac377_0_16"/>
          <p:cNvSpPr txBox="1"/>
          <p:nvPr/>
        </p:nvSpPr>
        <p:spPr>
          <a:xfrm>
            <a:off x="191150" y="1816750"/>
            <a:ext cx="13074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dk2"/>
                </a:solidFill>
                <a:latin typeface="Montserrat"/>
                <a:ea typeface="Montserrat"/>
                <a:cs typeface="Montserrat"/>
                <a:sym typeface="Montserrat"/>
              </a:rPr>
              <a:t>Other airlines</a:t>
            </a:r>
            <a:endParaRPr sz="1200">
              <a:solidFill>
                <a:schemeClr val="dk2"/>
              </a:solidFill>
              <a:latin typeface="Montserrat"/>
              <a:ea typeface="Montserrat"/>
              <a:cs typeface="Montserrat"/>
              <a:sym typeface="Montserrat"/>
            </a:endParaRPr>
          </a:p>
        </p:txBody>
      </p:sp>
      <p:sp>
        <p:nvSpPr>
          <p:cNvPr id="420" name="Google Shape;420;g11bfedac377_0_16"/>
          <p:cNvSpPr txBox="1"/>
          <p:nvPr/>
        </p:nvSpPr>
        <p:spPr>
          <a:xfrm>
            <a:off x="3870450" y="2186050"/>
            <a:ext cx="13074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Montserrat"/>
              <a:ea typeface="Montserrat"/>
              <a:cs typeface="Montserrat"/>
              <a:sym typeface="Montserrat"/>
            </a:endParaRPr>
          </a:p>
        </p:txBody>
      </p:sp>
      <p:sp>
        <p:nvSpPr>
          <p:cNvPr id="421" name="Google Shape;421;g11bfedac377_0_16"/>
          <p:cNvSpPr txBox="1"/>
          <p:nvPr/>
        </p:nvSpPr>
        <p:spPr>
          <a:xfrm>
            <a:off x="3918300" y="2387100"/>
            <a:ext cx="13074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Montserrat"/>
                <a:ea typeface="Montserrat"/>
                <a:cs typeface="Montserrat"/>
                <a:sym typeface="Montserrat"/>
              </a:rPr>
              <a:t>Emirates</a:t>
            </a:r>
            <a:endParaRPr sz="1200">
              <a:solidFill>
                <a:schemeClr val="dk2"/>
              </a:solidFill>
              <a:latin typeface="Montserrat"/>
              <a:ea typeface="Montserrat"/>
              <a:cs typeface="Montserrat"/>
              <a:sym typeface="Montserrat"/>
            </a:endParaRPr>
          </a:p>
        </p:txBody>
      </p:sp>
      <p:sp>
        <p:nvSpPr>
          <p:cNvPr id="422" name="Google Shape;422;g11bfedac377_0_16"/>
          <p:cNvSpPr txBox="1"/>
          <p:nvPr/>
        </p:nvSpPr>
        <p:spPr>
          <a:xfrm>
            <a:off x="191150" y="2109850"/>
            <a:ext cx="11163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dk2"/>
                </a:solidFill>
                <a:latin typeface="Montserrat"/>
                <a:ea typeface="Montserrat"/>
                <a:cs typeface="Montserrat"/>
                <a:sym typeface="Montserrat"/>
              </a:rPr>
              <a:t>35%</a:t>
            </a:r>
            <a:endParaRPr sz="1200">
              <a:solidFill>
                <a:schemeClr val="dk2"/>
              </a:solidFill>
              <a:latin typeface="Montserrat"/>
              <a:ea typeface="Montserrat"/>
              <a:cs typeface="Montserrat"/>
              <a:sym typeface="Montserrat"/>
            </a:endParaRPr>
          </a:p>
        </p:txBody>
      </p:sp>
      <p:sp>
        <p:nvSpPr>
          <p:cNvPr id="423" name="Google Shape;423;g11bfedac377_0_16"/>
          <p:cNvSpPr txBox="1"/>
          <p:nvPr/>
        </p:nvSpPr>
        <p:spPr>
          <a:xfrm>
            <a:off x="789925" y="4168375"/>
            <a:ext cx="11163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dk2"/>
                </a:solidFill>
                <a:latin typeface="Montserrat"/>
                <a:ea typeface="Montserrat"/>
                <a:cs typeface="Montserrat"/>
                <a:sym typeface="Montserrat"/>
              </a:rPr>
              <a:t>19</a:t>
            </a:r>
            <a:r>
              <a:rPr lang="en" sz="1200">
                <a:solidFill>
                  <a:schemeClr val="dk2"/>
                </a:solidFill>
                <a:latin typeface="Montserrat"/>
                <a:ea typeface="Montserrat"/>
                <a:cs typeface="Montserrat"/>
                <a:sym typeface="Montserrat"/>
              </a:rPr>
              <a:t>%</a:t>
            </a:r>
            <a:endParaRPr sz="1200">
              <a:solidFill>
                <a:schemeClr val="dk2"/>
              </a:solidFill>
              <a:latin typeface="Montserrat"/>
              <a:ea typeface="Montserrat"/>
              <a:cs typeface="Montserrat"/>
              <a:sym typeface="Montserrat"/>
            </a:endParaRPr>
          </a:p>
        </p:txBody>
      </p:sp>
      <p:sp>
        <p:nvSpPr>
          <p:cNvPr id="424" name="Google Shape;424;g11bfedac377_0_16"/>
          <p:cNvSpPr txBox="1"/>
          <p:nvPr/>
        </p:nvSpPr>
        <p:spPr>
          <a:xfrm>
            <a:off x="4042200" y="2682900"/>
            <a:ext cx="6060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dk2"/>
                </a:solidFill>
                <a:latin typeface="Montserrat"/>
                <a:ea typeface="Montserrat"/>
                <a:cs typeface="Montserrat"/>
                <a:sym typeface="Montserrat"/>
              </a:rPr>
              <a:t>46%</a:t>
            </a:r>
            <a:endParaRPr sz="1200">
              <a:solidFill>
                <a:schemeClr val="dk2"/>
              </a:solidFill>
              <a:latin typeface="Montserrat"/>
              <a:ea typeface="Montserrat"/>
              <a:cs typeface="Montserrat"/>
              <a:sym typeface="Montserrat"/>
            </a:endParaRPr>
          </a:p>
        </p:txBody>
      </p:sp>
      <p:sp>
        <p:nvSpPr>
          <p:cNvPr id="425" name="Google Shape;425;g11bfedac377_0_16"/>
          <p:cNvSpPr txBox="1"/>
          <p:nvPr/>
        </p:nvSpPr>
        <p:spPr>
          <a:xfrm>
            <a:off x="435325" y="1170325"/>
            <a:ext cx="41367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sz="1200">
              <a:solidFill>
                <a:schemeClr val="dk2"/>
              </a:solidFill>
              <a:latin typeface="Montserrat"/>
              <a:ea typeface="Montserrat"/>
              <a:cs typeface="Montserrat"/>
              <a:sym typeface="Montserrat"/>
            </a:endParaRPr>
          </a:p>
        </p:txBody>
      </p:sp>
      <p:sp>
        <p:nvSpPr>
          <p:cNvPr id="426" name="Google Shape;426;g11bfedac377_0_16"/>
          <p:cNvSpPr txBox="1"/>
          <p:nvPr/>
        </p:nvSpPr>
        <p:spPr>
          <a:xfrm>
            <a:off x="2001775" y="4043075"/>
            <a:ext cx="3176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sz="1200">
              <a:solidFill>
                <a:schemeClr val="dk2"/>
              </a:solidFill>
              <a:latin typeface="Montserrat"/>
              <a:ea typeface="Montserrat"/>
              <a:cs typeface="Montserrat"/>
              <a:sym typeface="Montserrat"/>
            </a:endParaRPr>
          </a:p>
        </p:txBody>
      </p:sp>
      <p:sp>
        <p:nvSpPr>
          <p:cNvPr id="427" name="Google Shape;427;g11bfedac377_0_16"/>
          <p:cNvSpPr txBox="1"/>
          <p:nvPr/>
        </p:nvSpPr>
        <p:spPr>
          <a:xfrm>
            <a:off x="587725" y="1170325"/>
            <a:ext cx="41367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sz="1200">
              <a:solidFill>
                <a:schemeClr val="dk2"/>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1"/>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Timing</a:t>
            </a:r>
            <a:endParaRPr/>
          </a:p>
        </p:txBody>
      </p:sp>
      <p:pic>
        <p:nvPicPr>
          <p:cNvPr id="433" name="Google Shape;433;p1"/>
          <p:cNvPicPr preferRelativeResize="0"/>
          <p:nvPr/>
        </p:nvPicPr>
        <p:blipFill rotWithShape="1">
          <a:blip r:embed="rId3">
            <a:alphaModFix/>
          </a:blip>
          <a:srcRect b="0" l="0" r="0" t="0"/>
          <a:stretch/>
        </p:blipFill>
        <p:spPr>
          <a:xfrm>
            <a:off x="7120838" y="0"/>
            <a:ext cx="1946962" cy="766800"/>
          </a:xfrm>
          <a:prstGeom prst="rect">
            <a:avLst/>
          </a:prstGeom>
          <a:noFill/>
          <a:ln>
            <a:noFill/>
          </a:ln>
        </p:spPr>
      </p:pic>
      <p:sp>
        <p:nvSpPr>
          <p:cNvPr id="434" name="Google Shape;434;p1"/>
          <p:cNvSpPr/>
          <p:nvPr/>
        </p:nvSpPr>
        <p:spPr>
          <a:xfrm>
            <a:off x="555952" y="1915348"/>
            <a:ext cx="3029571" cy="1585575"/>
          </a:xfrm>
          <a:custGeom>
            <a:rect b="b" l="l" r="r" t="t"/>
            <a:pathLst>
              <a:path extrusionOk="0" h="918341" w="1391307">
                <a:moveTo>
                  <a:pt x="0" y="153060"/>
                </a:moveTo>
                <a:cubicBezTo>
                  <a:pt x="6766" y="68592"/>
                  <a:pt x="56538" y="6840"/>
                  <a:pt x="153060" y="0"/>
                </a:cubicBezTo>
                <a:cubicBezTo>
                  <a:pt x="336379" y="-8420"/>
                  <a:pt x="583596" y="16167"/>
                  <a:pt x="695654" y="0"/>
                </a:cubicBezTo>
                <a:cubicBezTo>
                  <a:pt x="807712" y="-16167"/>
                  <a:pt x="1049533" y="-7682"/>
                  <a:pt x="1238247" y="0"/>
                </a:cubicBezTo>
                <a:cubicBezTo>
                  <a:pt x="1325800" y="2672"/>
                  <a:pt x="1385905" y="74824"/>
                  <a:pt x="1391307" y="153060"/>
                </a:cubicBezTo>
                <a:cubicBezTo>
                  <a:pt x="1361799" y="432119"/>
                  <a:pt x="1401346" y="487198"/>
                  <a:pt x="1391307" y="765281"/>
                </a:cubicBezTo>
                <a:cubicBezTo>
                  <a:pt x="1377488" y="848773"/>
                  <a:pt x="1315858" y="926349"/>
                  <a:pt x="1238247" y="918341"/>
                </a:cubicBezTo>
                <a:cubicBezTo>
                  <a:pt x="1086601" y="926096"/>
                  <a:pt x="902140" y="926750"/>
                  <a:pt x="717357" y="918341"/>
                </a:cubicBezTo>
                <a:cubicBezTo>
                  <a:pt x="532574" y="909933"/>
                  <a:pt x="361724" y="923900"/>
                  <a:pt x="153060" y="918341"/>
                </a:cubicBezTo>
                <a:cubicBezTo>
                  <a:pt x="64949" y="918769"/>
                  <a:pt x="4453" y="844664"/>
                  <a:pt x="0" y="765281"/>
                </a:cubicBezTo>
                <a:cubicBezTo>
                  <a:pt x="-25920" y="484917"/>
                  <a:pt x="3187" y="343736"/>
                  <a:pt x="0" y="153060"/>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chemeClr val="dk2"/>
                </a:solidFill>
                <a:latin typeface="Montserrat"/>
                <a:ea typeface="Montserrat"/>
                <a:cs typeface="Montserrat"/>
                <a:sym typeface="Montserrat"/>
              </a:rPr>
              <a:t>Strong daily seasonality</a:t>
            </a:r>
            <a:endParaRPr>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chemeClr val="dk2"/>
                </a:solidFill>
                <a:latin typeface="Montserrat"/>
                <a:ea typeface="Montserrat"/>
                <a:cs typeface="Montserrat"/>
                <a:sym typeface="Montserrat"/>
              </a:rPr>
              <a:t>Consistent by day of the week</a:t>
            </a:r>
            <a:endParaRPr i="0" sz="1400" u="none" cap="none" strike="noStrike">
              <a:solidFill>
                <a:schemeClr val="dk2"/>
              </a:solidFill>
              <a:latin typeface="Montserrat"/>
              <a:ea typeface="Montserrat"/>
              <a:cs typeface="Montserrat"/>
              <a:sym typeface="Montserrat"/>
            </a:endParaRPr>
          </a:p>
        </p:txBody>
      </p:sp>
      <p:pic>
        <p:nvPicPr>
          <p:cNvPr id="435" name="Google Shape;435;p1"/>
          <p:cNvPicPr preferRelativeResize="0"/>
          <p:nvPr/>
        </p:nvPicPr>
        <p:blipFill rotWithShape="1">
          <a:blip r:embed="rId4">
            <a:alphaModFix/>
          </a:blip>
          <a:srcRect b="0" l="0" r="0" t="0"/>
          <a:stretch/>
        </p:blipFill>
        <p:spPr>
          <a:xfrm>
            <a:off x="4220936" y="1462750"/>
            <a:ext cx="4008666" cy="249077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9"/>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Congestion</a:t>
            </a:r>
            <a:endParaRPr/>
          </a:p>
        </p:txBody>
      </p:sp>
      <p:pic>
        <p:nvPicPr>
          <p:cNvPr id="441" name="Google Shape;441;p39"/>
          <p:cNvPicPr preferRelativeResize="0"/>
          <p:nvPr/>
        </p:nvPicPr>
        <p:blipFill rotWithShape="1">
          <a:blip r:embed="rId3">
            <a:alphaModFix/>
          </a:blip>
          <a:srcRect b="0" l="0" r="0" t="0"/>
          <a:stretch/>
        </p:blipFill>
        <p:spPr>
          <a:xfrm>
            <a:off x="1587125" y="1362224"/>
            <a:ext cx="5874049" cy="3218019"/>
          </a:xfrm>
          <a:prstGeom prst="rect">
            <a:avLst/>
          </a:prstGeom>
          <a:noFill/>
          <a:ln>
            <a:noFill/>
          </a:ln>
        </p:spPr>
      </p:pic>
      <p:pic>
        <p:nvPicPr>
          <p:cNvPr id="442" name="Google Shape;442;p39"/>
          <p:cNvPicPr preferRelativeResize="0"/>
          <p:nvPr/>
        </p:nvPicPr>
        <p:blipFill rotWithShape="1">
          <a:blip r:embed="rId4">
            <a:alphaModFix/>
          </a:blip>
          <a:srcRect b="0" l="0" r="0" t="0"/>
          <a:stretch/>
        </p:blipFill>
        <p:spPr>
          <a:xfrm>
            <a:off x="7120838" y="0"/>
            <a:ext cx="1946962" cy="766800"/>
          </a:xfrm>
          <a:prstGeom prst="rect">
            <a:avLst/>
          </a:prstGeom>
          <a:noFill/>
          <a:ln>
            <a:noFill/>
          </a:ln>
        </p:spPr>
      </p:pic>
      <p:cxnSp>
        <p:nvCxnSpPr>
          <p:cNvPr id="443" name="Google Shape;443;p39"/>
          <p:cNvCxnSpPr/>
          <p:nvPr/>
        </p:nvCxnSpPr>
        <p:spPr>
          <a:xfrm flipH="1" rot="10800000">
            <a:off x="1493490" y="1462750"/>
            <a:ext cx="1071448" cy="1399721"/>
          </a:xfrm>
          <a:prstGeom prst="straightConnector1">
            <a:avLst/>
          </a:prstGeom>
          <a:noFill/>
          <a:ln cap="flat" cmpd="sng" w="19050">
            <a:solidFill>
              <a:srgbClr val="54018B"/>
            </a:solidFill>
            <a:prstDash val="solid"/>
            <a:round/>
            <a:headEnd len="sm" w="sm" type="none"/>
            <a:tailEnd len="sm" w="sm"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11c152c30b1_0_1"/>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Congestion</a:t>
            </a:r>
            <a:endParaRPr/>
          </a:p>
        </p:txBody>
      </p:sp>
      <p:pic>
        <p:nvPicPr>
          <p:cNvPr id="449" name="Google Shape;449;g11c152c30b1_0_1"/>
          <p:cNvPicPr preferRelativeResize="0"/>
          <p:nvPr/>
        </p:nvPicPr>
        <p:blipFill rotWithShape="1">
          <a:blip r:embed="rId3">
            <a:alphaModFix/>
          </a:blip>
          <a:srcRect b="0" l="0" r="0" t="0"/>
          <a:stretch/>
        </p:blipFill>
        <p:spPr>
          <a:xfrm>
            <a:off x="7120838" y="0"/>
            <a:ext cx="1946962" cy="766800"/>
          </a:xfrm>
          <a:prstGeom prst="rect">
            <a:avLst/>
          </a:prstGeom>
          <a:noFill/>
          <a:ln>
            <a:noFill/>
          </a:ln>
        </p:spPr>
      </p:pic>
      <p:sp>
        <p:nvSpPr>
          <p:cNvPr id="450" name="Google Shape;450;g11c152c30b1_0_1"/>
          <p:cNvSpPr/>
          <p:nvPr/>
        </p:nvSpPr>
        <p:spPr>
          <a:xfrm>
            <a:off x="1009500" y="1778650"/>
            <a:ext cx="2779136" cy="1717298"/>
          </a:xfrm>
          <a:custGeom>
            <a:rect b="b" l="l" r="r" t="t"/>
            <a:pathLst>
              <a:path extrusionOk="0" h="918341" w="1391307">
                <a:moveTo>
                  <a:pt x="0" y="153060"/>
                </a:moveTo>
                <a:cubicBezTo>
                  <a:pt x="6766" y="68592"/>
                  <a:pt x="56538" y="6840"/>
                  <a:pt x="153060" y="0"/>
                </a:cubicBezTo>
                <a:cubicBezTo>
                  <a:pt x="336379" y="-8420"/>
                  <a:pt x="583596" y="16167"/>
                  <a:pt x="695654" y="0"/>
                </a:cubicBezTo>
                <a:cubicBezTo>
                  <a:pt x="807712" y="-16167"/>
                  <a:pt x="1049533" y="-7682"/>
                  <a:pt x="1238247" y="0"/>
                </a:cubicBezTo>
                <a:cubicBezTo>
                  <a:pt x="1325800" y="2672"/>
                  <a:pt x="1385905" y="74824"/>
                  <a:pt x="1391307" y="153060"/>
                </a:cubicBezTo>
                <a:cubicBezTo>
                  <a:pt x="1361799" y="432119"/>
                  <a:pt x="1401346" y="487198"/>
                  <a:pt x="1391307" y="765281"/>
                </a:cubicBezTo>
                <a:cubicBezTo>
                  <a:pt x="1377488" y="848773"/>
                  <a:pt x="1315858" y="926349"/>
                  <a:pt x="1238247" y="918341"/>
                </a:cubicBezTo>
                <a:cubicBezTo>
                  <a:pt x="1086601" y="926096"/>
                  <a:pt x="902140" y="926750"/>
                  <a:pt x="717357" y="918341"/>
                </a:cubicBezTo>
                <a:cubicBezTo>
                  <a:pt x="532574" y="909933"/>
                  <a:pt x="361724" y="923900"/>
                  <a:pt x="153060" y="918341"/>
                </a:cubicBezTo>
                <a:cubicBezTo>
                  <a:pt x="64949" y="918769"/>
                  <a:pt x="4453" y="844664"/>
                  <a:pt x="0" y="765281"/>
                </a:cubicBezTo>
                <a:cubicBezTo>
                  <a:pt x="-25920" y="484917"/>
                  <a:pt x="3187" y="343736"/>
                  <a:pt x="0" y="153060"/>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 sz="1400" u="none" cap="none" strike="noStrike">
                <a:solidFill>
                  <a:schemeClr val="dk2"/>
                </a:solidFill>
                <a:latin typeface="Montserrat"/>
                <a:ea typeface="Montserrat"/>
                <a:cs typeface="Montserrat"/>
                <a:sym typeface="Montserrat"/>
              </a:rPr>
              <a:t>Increased congestion leads to increased flight times</a:t>
            </a:r>
            <a:endParaRPr>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chemeClr val="dk2"/>
                </a:solidFill>
                <a:latin typeface="Montserrat"/>
                <a:ea typeface="Montserrat"/>
                <a:cs typeface="Montserrat"/>
                <a:sym typeface="Montserrat"/>
              </a:rPr>
              <a:t>Effect increases with &gt;10 flights in the air</a:t>
            </a:r>
            <a:endParaRPr i="0" sz="1400" u="none" cap="none" strike="noStrike">
              <a:solidFill>
                <a:schemeClr val="dk2"/>
              </a:solidFill>
              <a:latin typeface="Montserrat"/>
              <a:ea typeface="Montserrat"/>
              <a:cs typeface="Montserrat"/>
              <a:sym typeface="Montserrat"/>
            </a:endParaRPr>
          </a:p>
        </p:txBody>
      </p:sp>
      <p:pic>
        <p:nvPicPr>
          <p:cNvPr id="451" name="Google Shape;451;g11c152c30b1_0_1"/>
          <p:cNvPicPr preferRelativeResize="0"/>
          <p:nvPr/>
        </p:nvPicPr>
        <p:blipFill rotWithShape="1">
          <a:blip r:embed="rId4">
            <a:alphaModFix/>
          </a:blip>
          <a:srcRect b="0" l="0" r="0" t="0"/>
          <a:stretch/>
        </p:blipFill>
        <p:spPr>
          <a:xfrm>
            <a:off x="4006850" y="1160425"/>
            <a:ext cx="4020761" cy="3114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1"/>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Lag Congestion</a:t>
            </a:r>
            <a:endParaRPr/>
          </a:p>
        </p:txBody>
      </p:sp>
      <p:pic>
        <p:nvPicPr>
          <p:cNvPr id="457" name="Google Shape;457;p41"/>
          <p:cNvPicPr preferRelativeResize="0"/>
          <p:nvPr/>
        </p:nvPicPr>
        <p:blipFill rotWithShape="1">
          <a:blip r:embed="rId3">
            <a:alphaModFix/>
          </a:blip>
          <a:srcRect b="0" l="0" r="0" t="0"/>
          <a:stretch/>
        </p:blipFill>
        <p:spPr>
          <a:xfrm>
            <a:off x="7120838" y="0"/>
            <a:ext cx="1946962" cy="766800"/>
          </a:xfrm>
          <a:prstGeom prst="rect">
            <a:avLst/>
          </a:prstGeom>
          <a:noFill/>
          <a:ln>
            <a:noFill/>
          </a:ln>
        </p:spPr>
      </p:pic>
      <p:graphicFrame>
        <p:nvGraphicFramePr>
          <p:cNvPr id="458" name="Google Shape;458;p41"/>
          <p:cNvGraphicFramePr/>
          <p:nvPr/>
        </p:nvGraphicFramePr>
        <p:xfrm>
          <a:off x="1471638" y="1535164"/>
          <a:ext cx="3000000" cy="3000000"/>
        </p:xfrm>
        <a:graphic>
          <a:graphicData uri="http://schemas.openxmlformats.org/drawingml/2006/table">
            <a:tbl>
              <a:tblPr bandRow="1" firstRow="1">
                <a:noFill/>
                <a:tableStyleId>{40869C1A-CD1D-4D47-ABFC-DCA6C0C8B5DD}</a:tableStyleId>
              </a:tblPr>
              <a:tblGrid>
                <a:gridCol w="1614950"/>
                <a:gridCol w="1480900"/>
                <a:gridCol w="1554675"/>
                <a:gridCol w="1550175"/>
              </a:tblGrid>
              <a:tr h="370850">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Montserrat"/>
                          <a:ea typeface="Montserrat"/>
                          <a:cs typeface="Montserrat"/>
                          <a:sym typeface="Montserrat"/>
                        </a:rPr>
                        <a:t>Lag Predictor</a:t>
                      </a:r>
                      <a:endParaRPr sz="1400" u="none" cap="none" strike="noStrike">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Correlation</a:t>
                      </a:r>
                      <a:endParaRPr sz="1400" u="none" cap="none" strike="noStrike">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RMSE</a:t>
                      </a:r>
                      <a:endParaRPr sz="1400" u="none" cap="none" strike="noStrike">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 in Target</a:t>
                      </a:r>
                      <a:endParaRPr sz="1400" u="none" cap="none" strike="noStrike">
                        <a:latin typeface="Montserrat"/>
                        <a:ea typeface="Montserrat"/>
                        <a:cs typeface="Montserrat"/>
                        <a:sym typeface="Montserrat"/>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0 min</a:t>
                      </a:r>
                      <a:endParaRPr sz="1400" u="none" cap="none" strike="noStrike">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0.691</a:t>
                      </a:r>
                      <a:endParaRPr sz="1400" u="none" cap="none" strike="noStrike">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5.1</a:t>
                      </a:r>
                      <a:endParaRPr sz="1400" u="none" cap="none" strike="noStrike">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52.1</a:t>
                      </a:r>
                      <a:endParaRPr sz="1400" u="none" cap="none" strike="noStrike">
                        <a:solidFill>
                          <a:schemeClr val="dk2"/>
                        </a:solidFill>
                        <a:latin typeface="Montserrat"/>
                        <a:ea typeface="Montserrat"/>
                        <a:cs typeface="Montserrat"/>
                        <a:sym typeface="Montserrat"/>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10 min</a:t>
                      </a:r>
                      <a:endParaRPr sz="1400" u="none" cap="none" strike="noStrike">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0.711</a:t>
                      </a:r>
                      <a:endParaRPr sz="1400" u="none" cap="none" strike="noStrike">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5.0</a:t>
                      </a:r>
                      <a:endParaRPr sz="1400" u="none" cap="none" strike="noStrike">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53.7</a:t>
                      </a:r>
                      <a:endParaRPr sz="1400" u="none" cap="none" strike="noStrike">
                        <a:solidFill>
                          <a:schemeClr val="dk2"/>
                        </a:solidFill>
                        <a:latin typeface="Montserrat"/>
                        <a:ea typeface="Montserrat"/>
                        <a:cs typeface="Montserrat"/>
                        <a:sym typeface="Montserrat"/>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20 min</a:t>
                      </a:r>
                      <a:endParaRPr sz="1400" u="none" cap="none" strike="noStrike">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0.702</a:t>
                      </a:r>
                      <a:endParaRPr sz="1400" u="none" cap="none" strike="noStrike">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5.0</a:t>
                      </a:r>
                      <a:endParaRPr sz="1400" u="none" cap="none" strike="noStrike">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52.9</a:t>
                      </a:r>
                      <a:endParaRPr sz="1400" u="none" cap="none" strike="noStrike">
                        <a:solidFill>
                          <a:schemeClr val="dk2"/>
                        </a:solidFill>
                        <a:latin typeface="Montserrat"/>
                        <a:ea typeface="Montserrat"/>
                        <a:cs typeface="Montserrat"/>
                        <a:sym typeface="Montserrat"/>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30 min</a:t>
                      </a:r>
                      <a:endParaRPr sz="1400" u="none" cap="none" strike="noStrike">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0.696</a:t>
                      </a:r>
                      <a:endParaRPr sz="1400" u="none" cap="none" strike="noStrike">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5.1</a:t>
                      </a:r>
                      <a:endParaRPr sz="1400" u="none" cap="none" strike="noStrike">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52.4</a:t>
                      </a:r>
                      <a:endParaRPr sz="1400" u="none" cap="none" strike="noStrike">
                        <a:solidFill>
                          <a:schemeClr val="dk2"/>
                        </a:solidFill>
                        <a:latin typeface="Montserrat"/>
                        <a:ea typeface="Montserrat"/>
                        <a:cs typeface="Montserrat"/>
                        <a:sym typeface="Montserrat"/>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40 min</a:t>
                      </a:r>
                      <a:endParaRPr sz="1400" u="none" cap="none" strike="noStrike">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0.695</a:t>
                      </a:r>
                      <a:endParaRPr sz="1400" u="none" cap="none" strike="noStrike">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5.1</a:t>
                      </a:r>
                      <a:endParaRPr sz="1400" u="none" cap="none" strike="noStrike">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52.3</a:t>
                      </a:r>
                      <a:endParaRPr sz="1400" u="none" cap="none" strike="noStrike">
                        <a:solidFill>
                          <a:schemeClr val="dk2"/>
                        </a:solidFill>
                        <a:latin typeface="Montserrat"/>
                        <a:ea typeface="Montserrat"/>
                        <a:cs typeface="Montserrat"/>
                        <a:sym typeface="Montserrat"/>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All</a:t>
                      </a:r>
                      <a:endParaRPr sz="1400" u="none" cap="none" strike="noStrike">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0.712</a:t>
                      </a:r>
                      <a:endParaRPr sz="1400" u="none" cap="none" strike="noStrike">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5.0</a:t>
                      </a:r>
                      <a:endParaRPr sz="1400" u="none" cap="none" strike="noStrike">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Montserrat"/>
                          <a:ea typeface="Montserrat"/>
                          <a:cs typeface="Montserrat"/>
                          <a:sym typeface="Montserrat"/>
                        </a:rPr>
                        <a:t>53.8</a:t>
                      </a:r>
                      <a:endParaRPr sz="1400" u="none" cap="none" strike="noStrike">
                        <a:solidFill>
                          <a:schemeClr val="dk2"/>
                        </a:solidFill>
                        <a:latin typeface="Montserrat"/>
                        <a:ea typeface="Montserrat"/>
                        <a:cs typeface="Montserrat"/>
                        <a:sym typeface="Montserrat"/>
                      </a:endParaRPr>
                    </a:p>
                  </a:txBody>
                  <a:tcPr marT="45725" marB="45725" marR="91450" marL="9145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12acf902f00_3_65"/>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200"/>
              <a:buNone/>
            </a:pPr>
            <a:r>
              <a:rPr lang="en" sz="5400"/>
              <a:t>Modeling </a:t>
            </a:r>
            <a:endParaRPr sz="5400"/>
          </a:p>
          <a:p>
            <a:pPr indent="0" lvl="0" marL="0" rtl="0" algn="l">
              <a:lnSpc>
                <a:spcPct val="80000"/>
              </a:lnSpc>
              <a:spcBef>
                <a:spcPts val="0"/>
              </a:spcBef>
              <a:spcAft>
                <a:spcPts val="0"/>
              </a:spcAft>
              <a:buSzPts val="4200"/>
              <a:buNone/>
            </a:pPr>
            <a:r>
              <a:rPr lang="en" sz="5400"/>
              <a:t>&amp; </a:t>
            </a:r>
            <a:endParaRPr sz="5400"/>
          </a:p>
          <a:p>
            <a:pPr indent="0" lvl="0" marL="0" rtl="0" algn="l">
              <a:lnSpc>
                <a:spcPct val="80000"/>
              </a:lnSpc>
              <a:spcBef>
                <a:spcPts val="0"/>
              </a:spcBef>
              <a:spcAft>
                <a:spcPts val="0"/>
              </a:spcAft>
              <a:buSzPts val="4200"/>
              <a:buNone/>
            </a:pPr>
            <a:r>
              <a:rPr lang="en" sz="5400"/>
              <a:t>Evaluation</a:t>
            </a:r>
            <a:endParaRPr sz="5400"/>
          </a:p>
        </p:txBody>
      </p:sp>
      <p:sp>
        <p:nvSpPr>
          <p:cNvPr id="464" name="Google Shape;464;g12acf902f00_3_65"/>
          <p:cNvSpPr txBox="1"/>
          <p:nvPr>
            <p:ph idx="1" type="subTitle"/>
          </p:nvPr>
        </p:nvSpPr>
        <p:spPr>
          <a:xfrm>
            <a:off x="316950" y="2938025"/>
            <a:ext cx="4031700" cy="475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12acf902f00_3_71"/>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Options for Prediction</a:t>
            </a:r>
            <a:endParaRPr/>
          </a:p>
        </p:txBody>
      </p:sp>
      <p:pic>
        <p:nvPicPr>
          <p:cNvPr id="470" name="Google Shape;470;g12acf902f00_3_71"/>
          <p:cNvPicPr preferRelativeResize="0"/>
          <p:nvPr/>
        </p:nvPicPr>
        <p:blipFill rotWithShape="1">
          <a:blip r:embed="rId3">
            <a:alphaModFix/>
          </a:blip>
          <a:srcRect b="0" l="0" r="0" t="0"/>
          <a:stretch/>
        </p:blipFill>
        <p:spPr>
          <a:xfrm>
            <a:off x="7128802" y="0"/>
            <a:ext cx="1938998" cy="766800"/>
          </a:xfrm>
          <a:prstGeom prst="rect">
            <a:avLst/>
          </a:prstGeom>
          <a:noFill/>
          <a:ln>
            <a:noFill/>
          </a:ln>
        </p:spPr>
      </p:pic>
      <p:sp>
        <p:nvSpPr>
          <p:cNvPr id="471" name="Google Shape;471;g12acf902f00_3_71"/>
          <p:cNvSpPr/>
          <p:nvPr/>
        </p:nvSpPr>
        <p:spPr>
          <a:xfrm>
            <a:off x="378372" y="3299637"/>
            <a:ext cx="8391197" cy="415816"/>
          </a:xfrm>
          <a:custGeom>
            <a:rect b="b" l="l" r="r" t="t"/>
            <a:pathLst>
              <a:path extrusionOk="0" fill="none" h="415816" w="8391197">
                <a:moveTo>
                  <a:pt x="0" y="103954"/>
                </a:moveTo>
                <a:cubicBezTo>
                  <a:pt x="269319" y="141334"/>
                  <a:pt x="437663" y="131918"/>
                  <a:pt x="752530" y="103954"/>
                </a:cubicBezTo>
                <a:cubicBezTo>
                  <a:pt x="1067397" y="75991"/>
                  <a:pt x="1174848" y="102220"/>
                  <a:pt x="1332871" y="103954"/>
                </a:cubicBezTo>
                <a:cubicBezTo>
                  <a:pt x="1490894" y="105688"/>
                  <a:pt x="1691160" y="78463"/>
                  <a:pt x="1970608" y="103954"/>
                </a:cubicBezTo>
                <a:cubicBezTo>
                  <a:pt x="2250056" y="129445"/>
                  <a:pt x="2329784" y="89190"/>
                  <a:pt x="2608345" y="103954"/>
                </a:cubicBezTo>
                <a:cubicBezTo>
                  <a:pt x="2886906" y="118718"/>
                  <a:pt x="2938938" y="88672"/>
                  <a:pt x="3188686" y="103954"/>
                </a:cubicBezTo>
                <a:cubicBezTo>
                  <a:pt x="3438434" y="119236"/>
                  <a:pt x="3553359" y="113530"/>
                  <a:pt x="3711630" y="103954"/>
                </a:cubicBezTo>
                <a:cubicBezTo>
                  <a:pt x="3869901" y="94378"/>
                  <a:pt x="4302967" y="134389"/>
                  <a:pt x="4464160" y="103954"/>
                </a:cubicBezTo>
                <a:cubicBezTo>
                  <a:pt x="4625353" y="73520"/>
                  <a:pt x="4909585" y="74032"/>
                  <a:pt x="5101897" y="103954"/>
                </a:cubicBezTo>
                <a:cubicBezTo>
                  <a:pt x="5294209" y="133876"/>
                  <a:pt x="5502401" y="92995"/>
                  <a:pt x="5739634" y="103954"/>
                </a:cubicBezTo>
                <a:cubicBezTo>
                  <a:pt x="5744104" y="57712"/>
                  <a:pt x="5734776" y="50860"/>
                  <a:pt x="5739634" y="0"/>
                </a:cubicBezTo>
                <a:cubicBezTo>
                  <a:pt x="6041758" y="-2364"/>
                  <a:pt x="6114281" y="53905"/>
                  <a:pt x="6349493" y="47819"/>
                </a:cubicBezTo>
                <a:cubicBezTo>
                  <a:pt x="6584705" y="41733"/>
                  <a:pt x="6712674" y="65192"/>
                  <a:pt x="6985869" y="97717"/>
                </a:cubicBezTo>
                <a:cubicBezTo>
                  <a:pt x="7259064" y="130242"/>
                  <a:pt x="7297873" y="101631"/>
                  <a:pt x="7569212" y="143457"/>
                </a:cubicBezTo>
                <a:cubicBezTo>
                  <a:pt x="7840551" y="185283"/>
                  <a:pt x="8184182" y="190856"/>
                  <a:pt x="8391197" y="207908"/>
                </a:cubicBezTo>
                <a:cubicBezTo>
                  <a:pt x="8114142" y="223986"/>
                  <a:pt x="8047296" y="269384"/>
                  <a:pt x="7701791" y="261964"/>
                </a:cubicBezTo>
                <a:cubicBezTo>
                  <a:pt x="7356286" y="254544"/>
                  <a:pt x="7256743" y="279979"/>
                  <a:pt x="7118447" y="307704"/>
                </a:cubicBezTo>
                <a:cubicBezTo>
                  <a:pt x="6980151" y="335429"/>
                  <a:pt x="6781518" y="323393"/>
                  <a:pt x="6508587" y="355523"/>
                </a:cubicBezTo>
                <a:cubicBezTo>
                  <a:pt x="6235656" y="387653"/>
                  <a:pt x="5979053" y="379309"/>
                  <a:pt x="5739634" y="415816"/>
                </a:cubicBezTo>
                <a:cubicBezTo>
                  <a:pt x="5740866" y="393709"/>
                  <a:pt x="5739153" y="356041"/>
                  <a:pt x="5739634" y="311862"/>
                </a:cubicBezTo>
                <a:cubicBezTo>
                  <a:pt x="5604982" y="294214"/>
                  <a:pt x="5462421" y="333750"/>
                  <a:pt x="5216690" y="311862"/>
                </a:cubicBezTo>
                <a:cubicBezTo>
                  <a:pt x="4970959" y="289974"/>
                  <a:pt x="4896006" y="310610"/>
                  <a:pt x="4636349" y="311862"/>
                </a:cubicBezTo>
                <a:cubicBezTo>
                  <a:pt x="4376692" y="313114"/>
                  <a:pt x="4248560" y="297728"/>
                  <a:pt x="4056008" y="311862"/>
                </a:cubicBezTo>
                <a:cubicBezTo>
                  <a:pt x="3863456" y="325996"/>
                  <a:pt x="3524043" y="283886"/>
                  <a:pt x="3360875" y="311862"/>
                </a:cubicBezTo>
                <a:cubicBezTo>
                  <a:pt x="3197707" y="339838"/>
                  <a:pt x="2995505" y="295896"/>
                  <a:pt x="2780534" y="311862"/>
                </a:cubicBezTo>
                <a:cubicBezTo>
                  <a:pt x="2565563" y="327828"/>
                  <a:pt x="2299616" y="342898"/>
                  <a:pt x="2142797" y="311862"/>
                </a:cubicBezTo>
                <a:cubicBezTo>
                  <a:pt x="1985978" y="280826"/>
                  <a:pt x="1793406" y="323381"/>
                  <a:pt x="1447663" y="311862"/>
                </a:cubicBezTo>
                <a:cubicBezTo>
                  <a:pt x="1101920" y="300343"/>
                  <a:pt x="1033703" y="335302"/>
                  <a:pt x="867322" y="311862"/>
                </a:cubicBezTo>
                <a:cubicBezTo>
                  <a:pt x="700941" y="288422"/>
                  <a:pt x="381729" y="313423"/>
                  <a:pt x="0" y="311862"/>
                </a:cubicBezTo>
                <a:cubicBezTo>
                  <a:pt x="-8005" y="211888"/>
                  <a:pt x="2168" y="193610"/>
                  <a:pt x="0" y="103954"/>
                </a:cubicBezTo>
                <a:close/>
              </a:path>
              <a:path extrusionOk="0" h="415816" w="8391197">
                <a:moveTo>
                  <a:pt x="0" y="103954"/>
                </a:moveTo>
                <a:cubicBezTo>
                  <a:pt x="231289" y="85853"/>
                  <a:pt x="391798" y="76786"/>
                  <a:pt x="695133" y="103954"/>
                </a:cubicBezTo>
                <a:cubicBezTo>
                  <a:pt x="998468" y="131122"/>
                  <a:pt x="1039196" y="106719"/>
                  <a:pt x="1275474" y="103954"/>
                </a:cubicBezTo>
                <a:cubicBezTo>
                  <a:pt x="1511752" y="101189"/>
                  <a:pt x="1682750" y="115788"/>
                  <a:pt x="1913211" y="103954"/>
                </a:cubicBezTo>
                <a:cubicBezTo>
                  <a:pt x="2143672" y="92120"/>
                  <a:pt x="2216402" y="82051"/>
                  <a:pt x="2493552" y="103954"/>
                </a:cubicBezTo>
                <a:cubicBezTo>
                  <a:pt x="2770702" y="125857"/>
                  <a:pt x="2839639" y="89002"/>
                  <a:pt x="3016497" y="103954"/>
                </a:cubicBezTo>
                <a:cubicBezTo>
                  <a:pt x="3193355" y="118906"/>
                  <a:pt x="3518692" y="93576"/>
                  <a:pt x="3711630" y="103954"/>
                </a:cubicBezTo>
                <a:cubicBezTo>
                  <a:pt x="3904568" y="114332"/>
                  <a:pt x="4102304" y="90912"/>
                  <a:pt x="4349367" y="103954"/>
                </a:cubicBezTo>
                <a:cubicBezTo>
                  <a:pt x="4596430" y="116996"/>
                  <a:pt x="4740833" y="109411"/>
                  <a:pt x="4872312" y="103954"/>
                </a:cubicBezTo>
                <a:cubicBezTo>
                  <a:pt x="5003791" y="98497"/>
                  <a:pt x="5333625" y="102140"/>
                  <a:pt x="5739634" y="103954"/>
                </a:cubicBezTo>
                <a:cubicBezTo>
                  <a:pt x="5737983" y="76965"/>
                  <a:pt x="5741767" y="49810"/>
                  <a:pt x="5739634" y="0"/>
                </a:cubicBezTo>
                <a:cubicBezTo>
                  <a:pt x="5932115" y="-2477"/>
                  <a:pt x="6115485" y="44624"/>
                  <a:pt x="6349493" y="47819"/>
                </a:cubicBezTo>
                <a:cubicBezTo>
                  <a:pt x="6583501" y="51014"/>
                  <a:pt x="6768788" y="66160"/>
                  <a:pt x="6985869" y="97717"/>
                </a:cubicBezTo>
                <a:cubicBezTo>
                  <a:pt x="7202950" y="129274"/>
                  <a:pt x="7404439" y="149575"/>
                  <a:pt x="7675275" y="151773"/>
                </a:cubicBezTo>
                <a:cubicBezTo>
                  <a:pt x="7946111" y="153971"/>
                  <a:pt x="8058535" y="212811"/>
                  <a:pt x="8391197" y="207908"/>
                </a:cubicBezTo>
                <a:cubicBezTo>
                  <a:pt x="8099501" y="226171"/>
                  <a:pt x="7978033" y="242810"/>
                  <a:pt x="7807853" y="253648"/>
                </a:cubicBezTo>
                <a:cubicBezTo>
                  <a:pt x="7637673" y="264486"/>
                  <a:pt x="7353774" y="309700"/>
                  <a:pt x="7224509" y="299388"/>
                </a:cubicBezTo>
                <a:cubicBezTo>
                  <a:pt x="7095244" y="289076"/>
                  <a:pt x="6728915" y="338395"/>
                  <a:pt x="6535103" y="353444"/>
                </a:cubicBezTo>
                <a:cubicBezTo>
                  <a:pt x="6341291" y="368493"/>
                  <a:pt x="6076826" y="408443"/>
                  <a:pt x="5739634" y="415816"/>
                </a:cubicBezTo>
                <a:cubicBezTo>
                  <a:pt x="5743789" y="386980"/>
                  <a:pt x="5736957" y="338040"/>
                  <a:pt x="5739634" y="311862"/>
                </a:cubicBezTo>
                <a:cubicBezTo>
                  <a:pt x="5489092" y="295273"/>
                  <a:pt x="5434864" y="301954"/>
                  <a:pt x="5159293" y="311862"/>
                </a:cubicBezTo>
                <a:cubicBezTo>
                  <a:pt x="4883722" y="321770"/>
                  <a:pt x="4871457" y="331383"/>
                  <a:pt x="4693745" y="311862"/>
                </a:cubicBezTo>
                <a:cubicBezTo>
                  <a:pt x="4516033" y="292341"/>
                  <a:pt x="4129087" y="282145"/>
                  <a:pt x="3941215" y="311862"/>
                </a:cubicBezTo>
                <a:cubicBezTo>
                  <a:pt x="3753343" y="341580"/>
                  <a:pt x="3687397" y="310135"/>
                  <a:pt x="3475667" y="311862"/>
                </a:cubicBezTo>
                <a:cubicBezTo>
                  <a:pt x="3263937" y="313589"/>
                  <a:pt x="3062079" y="328984"/>
                  <a:pt x="2952723" y="311862"/>
                </a:cubicBezTo>
                <a:cubicBezTo>
                  <a:pt x="2843367" y="294740"/>
                  <a:pt x="2618349" y="319457"/>
                  <a:pt x="2487175" y="311862"/>
                </a:cubicBezTo>
                <a:cubicBezTo>
                  <a:pt x="2356001" y="304267"/>
                  <a:pt x="2110541" y="295398"/>
                  <a:pt x="1792041" y="311862"/>
                </a:cubicBezTo>
                <a:cubicBezTo>
                  <a:pt x="1473541" y="328326"/>
                  <a:pt x="1514959" y="331924"/>
                  <a:pt x="1269097" y="311862"/>
                </a:cubicBezTo>
                <a:cubicBezTo>
                  <a:pt x="1023235" y="291800"/>
                  <a:pt x="792900" y="318414"/>
                  <a:pt x="631360" y="311862"/>
                </a:cubicBezTo>
                <a:cubicBezTo>
                  <a:pt x="469820" y="305310"/>
                  <a:pt x="162513" y="311976"/>
                  <a:pt x="0" y="311862"/>
                </a:cubicBezTo>
                <a:cubicBezTo>
                  <a:pt x="-152" y="240379"/>
                  <a:pt x="-2624" y="147336"/>
                  <a:pt x="0" y="103954"/>
                </a:cubicBezTo>
                <a:close/>
              </a:path>
            </a:pathLst>
          </a:custGeom>
          <a:solidFill>
            <a:schemeClr val="accent1"/>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2" name="Google Shape;472;g12acf902f00_3_71"/>
          <p:cNvSpPr txBox="1"/>
          <p:nvPr/>
        </p:nvSpPr>
        <p:spPr>
          <a:xfrm>
            <a:off x="492014" y="3811316"/>
            <a:ext cx="791823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400" u="none" cap="none" strike="noStrike">
                <a:solidFill>
                  <a:srgbClr val="000000"/>
                </a:solidFill>
                <a:latin typeface="Calibri"/>
                <a:ea typeface="Calibri"/>
                <a:cs typeface="Calibri"/>
                <a:sym typeface="Calibri"/>
              </a:rPr>
              <a:t>Complexity</a:t>
            </a:r>
            <a:endParaRPr/>
          </a:p>
        </p:txBody>
      </p:sp>
      <p:sp>
        <p:nvSpPr>
          <p:cNvPr id="473" name="Google Shape;473;g12acf902f00_3_71"/>
          <p:cNvSpPr/>
          <p:nvPr/>
        </p:nvSpPr>
        <p:spPr>
          <a:xfrm>
            <a:off x="772497" y="1608568"/>
            <a:ext cx="1056949" cy="1100209"/>
          </a:xfrm>
          <a:custGeom>
            <a:rect b="b" l="l" r="r" t="t"/>
            <a:pathLst>
              <a:path extrusionOk="0" h="1100209" w="1056949">
                <a:moveTo>
                  <a:pt x="0" y="176162"/>
                </a:moveTo>
                <a:cubicBezTo>
                  <a:pt x="934" y="88482"/>
                  <a:pt x="86124" y="-10142"/>
                  <a:pt x="176162" y="0"/>
                </a:cubicBezTo>
                <a:cubicBezTo>
                  <a:pt x="348707" y="-9681"/>
                  <a:pt x="398204" y="10129"/>
                  <a:pt x="535521" y="0"/>
                </a:cubicBezTo>
                <a:cubicBezTo>
                  <a:pt x="672838" y="-10129"/>
                  <a:pt x="745291" y="13749"/>
                  <a:pt x="880787" y="0"/>
                </a:cubicBezTo>
                <a:cubicBezTo>
                  <a:pt x="975760" y="1556"/>
                  <a:pt x="1054668" y="72804"/>
                  <a:pt x="1056949" y="176162"/>
                </a:cubicBezTo>
                <a:cubicBezTo>
                  <a:pt x="1066230" y="278588"/>
                  <a:pt x="1042857" y="397625"/>
                  <a:pt x="1056949" y="550105"/>
                </a:cubicBezTo>
                <a:cubicBezTo>
                  <a:pt x="1071041" y="702585"/>
                  <a:pt x="1068096" y="747877"/>
                  <a:pt x="1056949" y="924047"/>
                </a:cubicBezTo>
                <a:cubicBezTo>
                  <a:pt x="1048191" y="1023492"/>
                  <a:pt x="974265" y="1115002"/>
                  <a:pt x="880787" y="1100209"/>
                </a:cubicBezTo>
                <a:cubicBezTo>
                  <a:pt x="711881" y="1105372"/>
                  <a:pt x="668007" y="1093390"/>
                  <a:pt x="528475" y="1100209"/>
                </a:cubicBezTo>
                <a:cubicBezTo>
                  <a:pt x="388943" y="1107028"/>
                  <a:pt x="314328" y="1099970"/>
                  <a:pt x="176162" y="1100209"/>
                </a:cubicBezTo>
                <a:cubicBezTo>
                  <a:pt x="91731" y="1112327"/>
                  <a:pt x="-10399" y="1021988"/>
                  <a:pt x="0" y="924047"/>
                </a:cubicBezTo>
                <a:cubicBezTo>
                  <a:pt x="-1783" y="817692"/>
                  <a:pt x="3589" y="638574"/>
                  <a:pt x="0" y="565062"/>
                </a:cubicBezTo>
                <a:cubicBezTo>
                  <a:pt x="-3589" y="491551"/>
                  <a:pt x="16422" y="319065"/>
                  <a:pt x="0" y="176162"/>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 sz="1400" u="none" cap="none" strike="noStrike">
                <a:solidFill>
                  <a:schemeClr val="dk2"/>
                </a:solidFill>
                <a:latin typeface="Montserrat"/>
                <a:ea typeface="Montserrat"/>
                <a:cs typeface="Montserrat"/>
                <a:sym typeface="Montserrat"/>
              </a:rPr>
              <a:t>Baseline (Simple Average)</a:t>
            </a:r>
            <a:endParaRPr>
              <a:solidFill>
                <a:schemeClr val="dk2"/>
              </a:solidFill>
              <a:latin typeface="Montserrat"/>
              <a:ea typeface="Montserrat"/>
              <a:cs typeface="Montserrat"/>
              <a:sym typeface="Montserrat"/>
            </a:endParaRPr>
          </a:p>
        </p:txBody>
      </p:sp>
      <p:sp>
        <p:nvSpPr>
          <p:cNvPr id="474" name="Google Shape;474;g12acf902f00_3_71"/>
          <p:cNvSpPr/>
          <p:nvPr/>
        </p:nvSpPr>
        <p:spPr>
          <a:xfrm>
            <a:off x="2908764" y="1608568"/>
            <a:ext cx="1056949" cy="1100209"/>
          </a:xfrm>
          <a:custGeom>
            <a:rect b="b" l="l" r="r" t="t"/>
            <a:pathLst>
              <a:path extrusionOk="0" h="1100209" w="1056949">
                <a:moveTo>
                  <a:pt x="0" y="176162"/>
                </a:moveTo>
                <a:cubicBezTo>
                  <a:pt x="934" y="88482"/>
                  <a:pt x="86124" y="-10142"/>
                  <a:pt x="176162" y="0"/>
                </a:cubicBezTo>
                <a:cubicBezTo>
                  <a:pt x="348707" y="-9681"/>
                  <a:pt x="398204" y="10129"/>
                  <a:pt x="535521" y="0"/>
                </a:cubicBezTo>
                <a:cubicBezTo>
                  <a:pt x="672838" y="-10129"/>
                  <a:pt x="745291" y="13749"/>
                  <a:pt x="880787" y="0"/>
                </a:cubicBezTo>
                <a:cubicBezTo>
                  <a:pt x="975760" y="1556"/>
                  <a:pt x="1054668" y="72804"/>
                  <a:pt x="1056949" y="176162"/>
                </a:cubicBezTo>
                <a:cubicBezTo>
                  <a:pt x="1066230" y="278588"/>
                  <a:pt x="1042857" y="397625"/>
                  <a:pt x="1056949" y="550105"/>
                </a:cubicBezTo>
                <a:cubicBezTo>
                  <a:pt x="1071041" y="702585"/>
                  <a:pt x="1068096" y="747877"/>
                  <a:pt x="1056949" y="924047"/>
                </a:cubicBezTo>
                <a:cubicBezTo>
                  <a:pt x="1048191" y="1023492"/>
                  <a:pt x="974265" y="1115002"/>
                  <a:pt x="880787" y="1100209"/>
                </a:cubicBezTo>
                <a:cubicBezTo>
                  <a:pt x="711881" y="1105372"/>
                  <a:pt x="668007" y="1093390"/>
                  <a:pt x="528475" y="1100209"/>
                </a:cubicBezTo>
                <a:cubicBezTo>
                  <a:pt x="388943" y="1107028"/>
                  <a:pt x="314328" y="1099970"/>
                  <a:pt x="176162" y="1100209"/>
                </a:cubicBezTo>
                <a:cubicBezTo>
                  <a:pt x="91731" y="1112327"/>
                  <a:pt x="-10399" y="1021988"/>
                  <a:pt x="0" y="924047"/>
                </a:cubicBezTo>
                <a:cubicBezTo>
                  <a:pt x="-1783" y="817692"/>
                  <a:pt x="3589" y="638574"/>
                  <a:pt x="0" y="565062"/>
                </a:cubicBezTo>
                <a:cubicBezTo>
                  <a:pt x="-3589" y="491551"/>
                  <a:pt x="16422" y="319065"/>
                  <a:pt x="0" y="176162"/>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 sz="1400" u="none" cap="none" strike="noStrike">
                <a:solidFill>
                  <a:schemeClr val="dk2"/>
                </a:solidFill>
                <a:latin typeface="Montserrat"/>
                <a:ea typeface="Montserrat"/>
                <a:cs typeface="Montserrat"/>
                <a:sym typeface="Montserrat"/>
              </a:rPr>
              <a:t>Decision Tree</a:t>
            </a:r>
            <a:endParaRPr>
              <a:solidFill>
                <a:schemeClr val="dk2"/>
              </a:solidFill>
              <a:latin typeface="Montserrat"/>
              <a:ea typeface="Montserrat"/>
              <a:cs typeface="Montserrat"/>
              <a:sym typeface="Montserrat"/>
            </a:endParaRPr>
          </a:p>
        </p:txBody>
      </p:sp>
      <p:sp>
        <p:nvSpPr>
          <p:cNvPr id="475" name="Google Shape;475;g12acf902f00_3_71"/>
          <p:cNvSpPr/>
          <p:nvPr/>
        </p:nvSpPr>
        <p:spPr>
          <a:xfrm>
            <a:off x="5045056" y="1608569"/>
            <a:ext cx="1056949" cy="1100209"/>
          </a:xfrm>
          <a:custGeom>
            <a:rect b="b" l="l" r="r" t="t"/>
            <a:pathLst>
              <a:path extrusionOk="0" h="1100209" w="1056949">
                <a:moveTo>
                  <a:pt x="0" y="176162"/>
                </a:moveTo>
                <a:cubicBezTo>
                  <a:pt x="934" y="88482"/>
                  <a:pt x="86124" y="-10142"/>
                  <a:pt x="176162" y="0"/>
                </a:cubicBezTo>
                <a:cubicBezTo>
                  <a:pt x="348707" y="-9681"/>
                  <a:pt x="398204" y="10129"/>
                  <a:pt x="535521" y="0"/>
                </a:cubicBezTo>
                <a:cubicBezTo>
                  <a:pt x="672838" y="-10129"/>
                  <a:pt x="745291" y="13749"/>
                  <a:pt x="880787" y="0"/>
                </a:cubicBezTo>
                <a:cubicBezTo>
                  <a:pt x="975760" y="1556"/>
                  <a:pt x="1054668" y="72804"/>
                  <a:pt x="1056949" y="176162"/>
                </a:cubicBezTo>
                <a:cubicBezTo>
                  <a:pt x="1066230" y="278588"/>
                  <a:pt x="1042857" y="397625"/>
                  <a:pt x="1056949" y="550105"/>
                </a:cubicBezTo>
                <a:cubicBezTo>
                  <a:pt x="1071041" y="702585"/>
                  <a:pt x="1068096" y="747877"/>
                  <a:pt x="1056949" y="924047"/>
                </a:cubicBezTo>
                <a:cubicBezTo>
                  <a:pt x="1048191" y="1023492"/>
                  <a:pt x="974265" y="1115002"/>
                  <a:pt x="880787" y="1100209"/>
                </a:cubicBezTo>
                <a:cubicBezTo>
                  <a:pt x="711881" y="1105372"/>
                  <a:pt x="668007" y="1093390"/>
                  <a:pt x="528475" y="1100209"/>
                </a:cubicBezTo>
                <a:cubicBezTo>
                  <a:pt x="388943" y="1107028"/>
                  <a:pt x="314328" y="1099970"/>
                  <a:pt x="176162" y="1100209"/>
                </a:cubicBezTo>
                <a:cubicBezTo>
                  <a:pt x="91731" y="1112327"/>
                  <a:pt x="-10399" y="1021988"/>
                  <a:pt x="0" y="924047"/>
                </a:cubicBezTo>
                <a:cubicBezTo>
                  <a:pt x="-1783" y="817692"/>
                  <a:pt x="3589" y="638574"/>
                  <a:pt x="0" y="565062"/>
                </a:cubicBezTo>
                <a:cubicBezTo>
                  <a:pt x="-3589" y="491551"/>
                  <a:pt x="16422" y="319065"/>
                  <a:pt x="0" y="176162"/>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 sz="1400" u="none" cap="none" strike="noStrike">
                <a:solidFill>
                  <a:schemeClr val="dk2"/>
                </a:solidFill>
                <a:latin typeface="Montserrat"/>
                <a:ea typeface="Montserrat"/>
                <a:cs typeface="Montserrat"/>
                <a:sym typeface="Montserrat"/>
              </a:rPr>
              <a:t>Random Forest</a:t>
            </a:r>
            <a:endParaRPr>
              <a:solidFill>
                <a:schemeClr val="dk2"/>
              </a:solidFill>
              <a:latin typeface="Montserrat"/>
              <a:ea typeface="Montserrat"/>
              <a:cs typeface="Montserrat"/>
              <a:sym typeface="Montserrat"/>
            </a:endParaRPr>
          </a:p>
        </p:txBody>
      </p:sp>
      <p:sp>
        <p:nvSpPr>
          <p:cNvPr id="476" name="Google Shape;476;g12acf902f00_3_71"/>
          <p:cNvSpPr/>
          <p:nvPr/>
        </p:nvSpPr>
        <p:spPr>
          <a:xfrm>
            <a:off x="7205001" y="1608568"/>
            <a:ext cx="1056949" cy="1100209"/>
          </a:xfrm>
          <a:custGeom>
            <a:rect b="b" l="l" r="r" t="t"/>
            <a:pathLst>
              <a:path extrusionOk="0" h="1100209" w="1056949">
                <a:moveTo>
                  <a:pt x="0" y="176162"/>
                </a:moveTo>
                <a:cubicBezTo>
                  <a:pt x="934" y="88482"/>
                  <a:pt x="86124" y="-10142"/>
                  <a:pt x="176162" y="0"/>
                </a:cubicBezTo>
                <a:cubicBezTo>
                  <a:pt x="348707" y="-9681"/>
                  <a:pt x="398204" y="10129"/>
                  <a:pt x="535521" y="0"/>
                </a:cubicBezTo>
                <a:cubicBezTo>
                  <a:pt x="672838" y="-10129"/>
                  <a:pt x="745291" y="13749"/>
                  <a:pt x="880787" y="0"/>
                </a:cubicBezTo>
                <a:cubicBezTo>
                  <a:pt x="975760" y="1556"/>
                  <a:pt x="1054668" y="72804"/>
                  <a:pt x="1056949" y="176162"/>
                </a:cubicBezTo>
                <a:cubicBezTo>
                  <a:pt x="1066230" y="278588"/>
                  <a:pt x="1042857" y="397625"/>
                  <a:pt x="1056949" y="550105"/>
                </a:cubicBezTo>
                <a:cubicBezTo>
                  <a:pt x="1071041" y="702585"/>
                  <a:pt x="1068096" y="747877"/>
                  <a:pt x="1056949" y="924047"/>
                </a:cubicBezTo>
                <a:cubicBezTo>
                  <a:pt x="1048191" y="1023492"/>
                  <a:pt x="974265" y="1115002"/>
                  <a:pt x="880787" y="1100209"/>
                </a:cubicBezTo>
                <a:cubicBezTo>
                  <a:pt x="711881" y="1105372"/>
                  <a:pt x="668007" y="1093390"/>
                  <a:pt x="528475" y="1100209"/>
                </a:cubicBezTo>
                <a:cubicBezTo>
                  <a:pt x="388943" y="1107028"/>
                  <a:pt x="314328" y="1099970"/>
                  <a:pt x="176162" y="1100209"/>
                </a:cubicBezTo>
                <a:cubicBezTo>
                  <a:pt x="91731" y="1112327"/>
                  <a:pt x="-10399" y="1021988"/>
                  <a:pt x="0" y="924047"/>
                </a:cubicBezTo>
                <a:cubicBezTo>
                  <a:pt x="-1783" y="817692"/>
                  <a:pt x="3589" y="638574"/>
                  <a:pt x="0" y="565062"/>
                </a:cubicBezTo>
                <a:cubicBezTo>
                  <a:pt x="-3589" y="491551"/>
                  <a:pt x="16422" y="319065"/>
                  <a:pt x="0" y="176162"/>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 sz="1400" u="none" cap="none" strike="noStrike">
                <a:solidFill>
                  <a:schemeClr val="dk2"/>
                </a:solidFill>
                <a:latin typeface="Montserrat"/>
                <a:ea typeface="Montserrat"/>
                <a:cs typeface="Montserrat"/>
                <a:sym typeface="Montserrat"/>
              </a:rPr>
              <a:t>XGBoost</a:t>
            </a:r>
            <a:endParaRPr i="0" sz="1400" u="none" cap="none" strike="noStrike">
              <a:solidFill>
                <a:schemeClr val="dk2"/>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12acf902f00_3_82"/>
          <p:cNvSpPr/>
          <p:nvPr/>
        </p:nvSpPr>
        <p:spPr>
          <a:xfrm>
            <a:off x="248250" y="3191775"/>
            <a:ext cx="4003200" cy="1269300"/>
          </a:xfrm>
          <a:prstGeom prst="rect">
            <a:avLst/>
          </a:prstGeom>
          <a:solidFill>
            <a:srgbClr val="FFE3C7">
              <a:alpha val="40000"/>
            </a:srgbClr>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2" name="Google Shape;482;g12acf902f00_3_82"/>
          <p:cNvSpPr/>
          <p:nvPr/>
        </p:nvSpPr>
        <p:spPr>
          <a:xfrm>
            <a:off x="248250" y="1421025"/>
            <a:ext cx="4003200" cy="1395000"/>
          </a:xfrm>
          <a:prstGeom prst="rect">
            <a:avLst/>
          </a:prstGeom>
          <a:solidFill>
            <a:schemeClr val="accent1">
              <a:alpha val="40000"/>
            </a:schemeClr>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3" name="Google Shape;483;g12acf902f00_3_82"/>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Evaluation Metrics</a:t>
            </a:r>
            <a:endParaRPr/>
          </a:p>
        </p:txBody>
      </p:sp>
      <p:pic>
        <p:nvPicPr>
          <p:cNvPr id="484" name="Google Shape;484;g12acf902f00_3_82"/>
          <p:cNvPicPr preferRelativeResize="0"/>
          <p:nvPr/>
        </p:nvPicPr>
        <p:blipFill rotWithShape="1">
          <a:blip r:embed="rId3">
            <a:alphaModFix/>
          </a:blip>
          <a:srcRect b="0" l="0" r="0" t="0"/>
          <a:stretch/>
        </p:blipFill>
        <p:spPr>
          <a:xfrm>
            <a:off x="7128802" y="0"/>
            <a:ext cx="1938998" cy="766800"/>
          </a:xfrm>
          <a:prstGeom prst="rect">
            <a:avLst/>
          </a:prstGeom>
          <a:noFill/>
          <a:ln>
            <a:noFill/>
          </a:ln>
        </p:spPr>
      </p:pic>
      <p:sp>
        <p:nvSpPr>
          <p:cNvPr id="485" name="Google Shape;485;g12acf902f00_3_82"/>
          <p:cNvSpPr txBox="1"/>
          <p:nvPr/>
        </p:nvSpPr>
        <p:spPr>
          <a:xfrm>
            <a:off x="311700" y="2886925"/>
            <a:ext cx="37977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400" u="none" cap="none" strike="noStrike">
                <a:solidFill>
                  <a:schemeClr val="dk2"/>
                </a:solidFill>
                <a:latin typeface="Montserrat"/>
                <a:ea typeface="Montserrat"/>
                <a:cs typeface="Montserrat"/>
                <a:sym typeface="Montserrat"/>
              </a:rPr>
              <a:t>Custom</a:t>
            </a:r>
            <a:endParaRPr>
              <a:solidFill>
                <a:schemeClr val="dk2"/>
              </a:solidFill>
              <a:latin typeface="Montserrat"/>
              <a:ea typeface="Montserrat"/>
              <a:cs typeface="Montserrat"/>
              <a:sym typeface="Montserrat"/>
            </a:endParaRPr>
          </a:p>
        </p:txBody>
      </p:sp>
      <p:sp>
        <p:nvSpPr>
          <p:cNvPr id="486" name="Google Shape;486;g12acf902f00_3_82"/>
          <p:cNvSpPr/>
          <p:nvPr/>
        </p:nvSpPr>
        <p:spPr>
          <a:xfrm>
            <a:off x="378375" y="1564575"/>
            <a:ext cx="1178498" cy="1100209"/>
          </a:xfrm>
          <a:custGeom>
            <a:rect b="b" l="l" r="r" t="t"/>
            <a:pathLst>
              <a:path extrusionOk="0" h="1100209" w="1056949">
                <a:moveTo>
                  <a:pt x="0" y="176162"/>
                </a:moveTo>
                <a:cubicBezTo>
                  <a:pt x="934" y="88482"/>
                  <a:pt x="86124" y="-10142"/>
                  <a:pt x="176162" y="0"/>
                </a:cubicBezTo>
                <a:cubicBezTo>
                  <a:pt x="348707" y="-9681"/>
                  <a:pt x="398204" y="10129"/>
                  <a:pt x="535521" y="0"/>
                </a:cubicBezTo>
                <a:cubicBezTo>
                  <a:pt x="672838" y="-10129"/>
                  <a:pt x="745291" y="13749"/>
                  <a:pt x="880787" y="0"/>
                </a:cubicBezTo>
                <a:cubicBezTo>
                  <a:pt x="975760" y="1556"/>
                  <a:pt x="1054668" y="72804"/>
                  <a:pt x="1056949" y="176162"/>
                </a:cubicBezTo>
                <a:cubicBezTo>
                  <a:pt x="1066230" y="278588"/>
                  <a:pt x="1042857" y="397625"/>
                  <a:pt x="1056949" y="550105"/>
                </a:cubicBezTo>
                <a:cubicBezTo>
                  <a:pt x="1071041" y="702585"/>
                  <a:pt x="1068096" y="747877"/>
                  <a:pt x="1056949" y="924047"/>
                </a:cubicBezTo>
                <a:cubicBezTo>
                  <a:pt x="1048191" y="1023492"/>
                  <a:pt x="974265" y="1115002"/>
                  <a:pt x="880787" y="1100209"/>
                </a:cubicBezTo>
                <a:cubicBezTo>
                  <a:pt x="711881" y="1105372"/>
                  <a:pt x="668007" y="1093390"/>
                  <a:pt x="528475" y="1100209"/>
                </a:cubicBezTo>
                <a:cubicBezTo>
                  <a:pt x="388943" y="1107028"/>
                  <a:pt x="314328" y="1099970"/>
                  <a:pt x="176162" y="1100209"/>
                </a:cubicBezTo>
                <a:cubicBezTo>
                  <a:pt x="91731" y="1112327"/>
                  <a:pt x="-10399" y="1021988"/>
                  <a:pt x="0" y="924047"/>
                </a:cubicBezTo>
                <a:cubicBezTo>
                  <a:pt x="-1783" y="817692"/>
                  <a:pt x="3589" y="638574"/>
                  <a:pt x="0" y="565062"/>
                </a:cubicBezTo>
                <a:cubicBezTo>
                  <a:pt x="-3589" y="491551"/>
                  <a:pt x="16422" y="319065"/>
                  <a:pt x="0" y="176162"/>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 sz="1400" u="none" cap="none" strike="noStrike">
                <a:solidFill>
                  <a:schemeClr val="dk2"/>
                </a:solidFill>
                <a:latin typeface="Montserrat"/>
                <a:ea typeface="Montserrat"/>
                <a:cs typeface="Montserrat"/>
                <a:sym typeface="Montserrat"/>
              </a:rPr>
              <a:t>RMSE</a:t>
            </a:r>
            <a:endParaRPr>
              <a:solidFill>
                <a:schemeClr val="dk2"/>
              </a:solidFill>
              <a:latin typeface="Montserrat"/>
              <a:ea typeface="Montserrat"/>
              <a:cs typeface="Montserrat"/>
              <a:sym typeface="Montserrat"/>
            </a:endParaRPr>
          </a:p>
        </p:txBody>
      </p:sp>
      <p:sp>
        <p:nvSpPr>
          <p:cNvPr id="487" name="Google Shape;487;g12acf902f00_3_82"/>
          <p:cNvSpPr/>
          <p:nvPr/>
        </p:nvSpPr>
        <p:spPr>
          <a:xfrm>
            <a:off x="1660450" y="1569375"/>
            <a:ext cx="1178498" cy="1100209"/>
          </a:xfrm>
          <a:custGeom>
            <a:rect b="b" l="l" r="r" t="t"/>
            <a:pathLst>
              <a:path extrusionOk="0" h="1100209" w="1056949">
                <a:moveTo>
                  <a:pt x="0" y="176162"/>
                </a:moveTo>
                <a:cubicBezTo>
                  <a:pt x="934" y="88482"/>
                  <a:pt x="86124" y="-10142"/>
                  <a:pt x="176162" y="0"/>
                </a:cubicBezTo>
                <a:cubicBezTo>
                  <a:pt x="348707" y="-9681"/>
                  <a:pt x="398204" y="10129"/>
                  <a:pt x="535521" y="0"/>
                </a:cubicBezTo>
                <a:cubicBezTo>
                  <a:pt x="672838" y="-10129"/>
                  <a:pt x="745291" y="13749"/>
                  <a:pt x="880787" y="0"/>
                </a:cubicBezTo>
                <a:cubicBezTo>
                  <a:pt x="975760" y="1556"/>
                  <a:pt x="1054668" y="72804"/>
                  <a:pt x="1056949" y="176162"/>
                </a:cubicBezTo>
                <a:cubicBezTo>
                  <a:pt x="1066230" y="278588"/>
                  <a:pt x="1042857" y="397625"/>
                  <a:pt x="1056949" y="550105"/>
                </a:cubicBezTo>
                <a:cubicBezTo>
                  <a:pt x="1071041" y="702585"/>
                  <a:pt x="1068096" y="747877"/>
                  <a:pt x="1056949" y="924047"/>
                </a:cubicBezTo>
                <a:cubicBezTo>
                  <a:pt x="1048191" y="1023492"/>
                  <a:pt x="974265" y="1115002"/>
                  <a:pt x="880787" y="1100209"/>
                </a:cubicBezTo>
                <a:cubicBezTo>
                  <a:pt x="711881" y="1105372"/>
                  <a:pt x="668007" y="1093390"/>
                  <a:pt x="528475" y="1100209"/>
                </a:cubicBezTo>
                <a:cubicBezTo>
                  <a:pt x="388943" y="1107028"/>
                  <a:pt x="314328" y="1099970"/>
                  <a:pt x="176162" y="1100209"/>
                </a:cubicBezTo>
                <a:cubicBezTo>
                  <a:pt x="91731" y="1112327"/>
                  <a:pt x="-10399" y="1021988"/>
                  <a:pt x="0" y="924047"/>
                </a:cubicBezTo>
                <a:cubicBezTo>
                  <a:pt x="-1783" y="817692"/>
                  <a:pt x="3589" y="638574"/>
                  <a:pt x="0" y="565062"/>
                </a:cubicBezTo>
                <a:cubicBezTo>
                  <a:pt x="-3589" y="491551"/>
                  <a:pt x="16422" y="319065"/>
                  <a:pt x="0" y="176162"/>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 sz="1400" u="none" cap="none" strike="noStrike">
                <a:solidFill>
                  <a:schemeClr val="dk2"/>
                </a:solidFill>
                <a:latin typeface="Montserrat"/>
                <a:ea typeface="Montserrat"/>
                <a:cs typeface="Montserrat"/>
                <a:sym typeface="Montserrat"/>
              </a:rPr>
              <a:t>MAE</a:t>
            </a:r>
            <a:endParaRPr>
              <a:solidFill>
                <a:schemeClr val="dk2"/>
              </a:solidFill>
              <a:latin typeface="Montserrat"/>
              <a:ea typeface="Montserrat"/>
              <a:cs typeface="Montserrat"/>
              <a:sym typeface="Montserrat"/>
            </a:endParaRPr>
          </a:p>
        </p:txBody>
      </p:sp>
      <p:sp>
        <p:nvSpPr>
          <p:cNvPr id="488" name="Google Shape;488;g12acf902f00_3_82"/>
          <p:cNvSpPr/>
          <p:nvPr/>
        </p:nvSpPr>
        <p:spPr>
          <a:xfrm>
            <a:off x="2942525" y="1564575"/>
            <a:ext cx="1167929" cy="1100209"/>
          </a:xfrm>
          <a:custGeom>
            <a:rect b="b" l="l" r="r" t="t"/>
            <a:pathLst>
              <a:path extrusionOk="0" h="1100209" w="1056949">
                <a:moveTo>
                  <a:pt x="0" y="176162"/>
                </a:moveTo>
                <a:cubicBezTo>
                  <a:pt x="934" y="88482"/>
                  <a:pt x="86124" y="-10142"/>
                  <a:pt x="176162" y="0"/>
                </a:cubicBezTo>
                <a:cubicBezTo>
                  <a:pt x="348707" y="-9681"/>
                  <a:pt x="398204" y="10129"/>
                  <a:pt x="535521" y="0"/>
                </a:cubicBezTo>
                <a:cubicBezTo>
                  <a:pt x="672838" y="-10129"/>
                  <a:pt x="745291" y="13749"/>
                  <a:pt x="880787" y="0"/>
                </a:cubicBezTo>
                <a:cubicBezTo>
                  <a:pt x="975760" y="1556"/>
                  <a:pt x="1054668" y="72804"/>
                  <a:pt x="1056949" y="176162"/>
                </a:cubicBezTo>
                <a:cubicBezTo>
                  <a:pt x="1066230" y="278588"/>
                  <a:pt x="1042857" y="397625"/>
                  <a:pt x="1056949" y="550105"/>
                </a:cubicBezTo>
                <a:cubicBezTo>
                  <a:pt x="1071041" y="702585"/>
                  <a:pt x="1068096" y="747877"/>
                  <a:pt x="1056949" y="924047"/>
                </a:cubicBezTo>
                <a:cubicBezTo>
                  <a:pt x="1048191" y="1023492"/>
                  <a:pt x="974265" y="1115002"/>
                  <a:pt x="880787" y="1100209"/>
                </a:cubicBezTo>
                <a:cubicBezTo>
                  <a:pt x="711881" y="1105372"/>
                  <a:pt x="668007" y="1093390"/>
                  <a:pt x="528475" y="1100209"/>
                </a:cubicBezTo>
                <a:cubicBezTo>
                  <a:pt x="388943" y="1107028"/>
                  <a:pt x="314328" y="1099970"/>
                  <a:pt x="176162" y="1100209"/>
                </a:cubicBezTo>
                <a:cubicBezTo>
                  <a:pt x="91731" y="1112327"/>
                  <a:pt x="-10399" y="1021988"/>
                  <a:pt x="0" y="924047"/>
                </a:cubicBezTo>
                <a:cubicBezTo>
                  <a:pt x="-1783" y="817692"/>
                  <a:pt x="3589" y="638574"/>
                  <a:pt x="0" y="565062"/>
                </a:cubicBezTo>
                <a:cubicBezTo>
                  <a:pt x="-3589" y="491551"/>
                  <a:pt x="16422" y="319065"/>
                  <a:pt x="0" y="176162"/>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 sz="1400" u="none" cap="none" strike="noStrike">
                <a:solidFill>
                  <a:schemeClr val="dk2"/>
                </a:solidFill>
                <a:latin typeface="Montserrat"/>
                <a:ea typeface="Montserrat"/>
                <a:cs typeface="Montserrat"/>
                <a:sym typeface="Montserrat"/>
              </a:rPr>
              <a:t>MAPE</a:t>
            </a:r>
            <a:endParaRPr>
              <a:solidFill>
                <a:schemeClr val="dk2"/>
              </a:solidFill>
              <a:latin typeface="Montserrat"/>
              <a:ea typeface="Montserrat"/>
              <a:cs typeface="Montserrat"/>
              <a:sym typeface="Montserrat"/>
            </a:endParaRPr>
          </a:p>
        </p:txBody>
      </p:sp>
      <p:sp>
        <p:nvSpPr>
          <p:cNvPr id="489" name="Google Shape;489;g12acf902f00_3_82"/>
          <p:cNvSpPr/>
          <p:nvPr/>
        </p:nvSpPr>
        <p:spPr>
          <a:xfrm>
            <a:off x="2942525" y="3261200"/>
            <a:ext cx="1178498" cy="1100209"/>
          </a:xfrm>
          <a:custGeom>
            <a:rect b="b" l="l" r="r" t="t"/>
            <a:pathLst>
              <a:path extrusionOk="0" h="1100209" w="1056949">
                <a:moveTo>
                  <a:pt x="0" y="176162"/>
                </a:moveTo>
                <a:cubicBezTo>
                  <a:pt x="934" y="88482"/>
                  <a:pt x="86124" y="-10142"/>
                  <a:pt x="176162" y="0"/>
                </a:cubicBezTo>
                <a:cubicBezTo>
                  <a:pt x="348707" y="-9681"/>
                  <a:pt x="398204" y="10129"/>
                  <a:pt x="535521" y="0"/>
                </a:cubicBezTo>
                <a:cubicBezTo>
                  <a:pt x="672838" y="-10129"/>
                  <a:pt x="745291" y="13749"/>
                  <a:pt x="880787" y="0"/>
                </a:cubicBezTo>
                <a:cubicBezTo>
                  <a:pt x="975760" y="1556"/>
                  <a:pt x="1054668" y="72804"/>
                  <a:pt x="1056949" y="176162"/>
                </a:cubicBezTo>
                <a:cubicBezTo>
                  <a:pt x="1066230" y="278588"/>
                  <a:pt x="1042857" y="397625"/>
                  <a:pt x="1056949" y="550105"/>
                </a:cubicBezTo>
                <a:cubicBezTo>
                  <a:pt x="1071041" y="702585"/>
                  <a:pt x="1068096" y="747877"/>
                  <a:pt x="1056949" y="924047"/>
                </a:cubicBezTo>
                <a:cubicBezTo>
                  <a:pt x="1048191" y="1023492"/>
                  <a:pt x="974265" y="1115002"/>
                  <a:pt x="880787" y="1100209"/>
                </a:cubicBezTo>
                <a:cubicBezTo>
                  <a:pt x="711881" y="1105372"/>
                  <a:pt x="668007" y="1093390"/>
                  <a:pt x="528475" y="1100209"/>
                </a:cubicBezTo>
                <a:cubicBezTo>
                  <a:pt x="388943" y="1107028"/>
                  <a:pt x="314328" y="1099970"/>
                  <a:pt x="176162" y="1100209"/>
                </a:cubicBezTo>
                <a:cubicBezTo>
                  <a:pt x="91731" y="1112327"/>
                  <a:pt x="-10399" y="1021988"/>
                  <a:pt x="0" y="924047"/>
                </a:cubicBezTo>
                <a:cubicBezTo>
                  <a:pt x="-1783" y="817692"/>
                  <a:pt x="3589" y="638574"/>
                  <a:pt x="0" y="565062"/>
                </a:cubicBezTo>
                <a:cubicBezTo>
                  <a:pt x="-3589" y="491551"/>
                  <a:pt x="16422" y="319065"/>
                  <a:pt x="0" y="176162"/>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 sz="1400" u="none" cap="none" strike="noStrike">
                <a:solidFill>
                  <a:schemeClr val="dk2"/>
                </a:solidFill>
                <a:latin typeface="Montserrat"/>
                <a:ea typeface="Montserrat"/>
                <a:cs typeface="Montserrat"/>
                <a:sym typeface="Montserrat"/>
              </a:rPr>
              <a:t>% in Target</a:t>
            </a:r>
            <a:endParaRPr>
              <a:solidFill>
                <a:schemeClr val="dk2"/>
              </a:solidFill>
              <a:latin typeface="Montserrat"/>
              <a:ea typeface="Montserrat"/>
              <a:cs typeface="Montserrat"/>
              <a:sym typeface="Montserrat"/>
            </a:endParaRPr>
          </a:p>
        </p:txBody>
      </p:sp>
      <p:sp>
        <p:nvSpPr>
          <p:cNvPr id="490" name="Google Shape;490;g12acf902f00_3_82"/>
          <p:cNvSpPr/>
          <p:nvPr/>
        </p:nvSpPr>
        <p:spPr>
          <a:xfrm>
            <a:off x="1660451" y="3261200"/>
            <a:ext cx="1178498" cy="1100209"/>
          </a:xfrm>
          <a:custGeom>
            <a:rect b="b" l="l" r="r" t="t"/>
            <a:pathLst>
              <a:path extrusionOk="0" h="1100209" w="1056949">
                <a:moveTo>
                  <a:pt x="0" y="176162"/>
                </a:moveTo>
                <a:cubicBezTo>
                  <a:pt x="934" y="88482"/>
                  <a:pt x="86124" y="-10142"/>
                  <a:pt x="176162" y="0"/>
                </a:cubicBezTo>
                <a:cubicBezTo>
                  <a:pt x="348707" y="-9681"/>
                  <a:pt x="398204" y="10129"/>
                  <a:pt x="535521" y="0"/>
                </a:cubicBezTo>
                <a:cubicBezTo>
                  <a:pt x="672838" y="-10129"/>
                  <a:pt x="745291" y="13749"/>
                  <a:pt x="880787" y="0"/>
                </a:cubicBezTo>
                <a:cubicBezTo>
                  <a:pt x="975760" y="1556"/>
                  <a:pt x="1054668" y="72804"/>
                  <a:pt x="1056949" y="176162"/>
                </a:cubicBezTo>
                <a:cubicBezTo>
                  <a:pt x="1066230" y="278588"/>
                  <a:pt x="1042857" y="397625"/>
                  <a:pt x="1056949" y="550105"/>
                </a:cubicBezTo>
                <a:cubicBezTo>
                  <a:pt x="1071041" y="702585"/>
                  <a:pt x="1068096" y="747877"/>
                  <a:pt x="1056949" y="924047"/>
                </a:cubicBezTo>
                <a:cubicBezTo>
                  <a:pt x="1048191" y="1023492"/>
                  <a:pt x="974265" y="1115002"/>
                  <a:pt x="880787" y="1100209"/>
                </a:cubicBezTo>
                <a:cubicBezTo>
                  <a:pt x="711881" y="1105372"/>
                  <a:pt x="668007" y="1093390"/>
                  <a:pt x="528475" y="1100209"/>
                </a:cubicBezTo>
                <a:cubicBezTo>
                  <a:pt x="388943" y="1107028"/>
                  <a:pt x="314328" y="1099970"/>
                  <a:pt x="176162" y="1100209"/>
                </a:cubicBezTo>
                <a:cubicBezTo>
                  <a:pt x="91731" y="1112327"/>
                  <a:pt x="-10399" y="1021988"/>
                  <a:pt x="0" y="924047"/>
                </a:cubicBezTo>
                <a:cubicBezTo>
                  <a:pt x="-1783" y="817692"/>
                  <a:pt x="3589" y="638574"/>
                  <a:pt x="0" y="565062"/>
                </a:cubicBezTo>
                <a:cubicBezTo>
                  <a:pt x="-3589" y="491551"/>
                  <a:pt x="16422" y="319065"/>
                  <a:pt x="0" y="176162"/>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 sz="1400" u="none" cap="none" strike="noStrike">
                <a:solidFill>
                  <a:schemeClr val="dk2"/>
                </a:solidFill>
                <a:latin typeface="Montserrat"/>
                <a:ea typeface="Montserrat"/>
                <a:cs typeface="Montserrat"/>
                <a:sym typeface="Montserrat"/>
              </a:rPr>
              <a:t>Quadratic Loss</a:t>
            </a:r>
            <a:endParaRPr>
              <a:solidFill>
                <a:schemeClr val="dk2"/>
              </a:solidFill>
              <a:latin typeface="Montserrat"/>
              <a:ea typeface="Montserrat"/>
              <a:cs typeface="Montserrat"/>
              <a:sym typeface="Montserrat"/>
            </a:endParaRPr>
          </a:p>
        </p:txBody>
      </p:sp>
      <p:sp>
        <p:nvSpPr>
          <p:cNvPr id="491" name="Google Shape;491;g12acf902f00_3_82"/>
          <p:cNvSpPr/>
          <p:nvPr/>
        </p:nvSpPr>
        <p:spPr>
          <a:xfrm>
            <a:off x="374425" y="3261200"/>
            <a:ext cx="1178498" cy="1100209"/>
          </a:xfrm>
          <a:custGeom>
            <a:rect b="b" l="l" r="r" t="t"/>
            <a:pathLst>
              <a:path extrusionOk="0" h="1100209" w="1056949">
                <a:moveTo>
                  <a:pt x="0" y="176162"/>
                </a:moveTo>
                <a:cubicBezTo>
                  <a:pt x="934" y="88482"/>
                  <a:pt x="86124" y="-10142"/>
                  <a:pt x="176162" y="0"/>
                </a:cubicBezTo>
                <a:cubicBezTo>
                  <a:pt x="348707" y="-9681"/>
                  <a:pt x="398204" y="10129"/>
                  <a:pt x="535521" y="0"/>
                </a:cubicBezTo>
                <a:cubicBezTo>
                  <a:pt x="672838" y="-10129"/>
                  <a:pt x="745291" y="13749"/>
                  <a:pt x="880787" y="0"/>
                </a:cubicBezTo>
                <a:cubicBezTo>
                  <a:pt x="975760" y="1556"/>
                  <a:pt x="1054668" y="72804"/>
                  <a:pt x="1056949" y="176162"/>
                </a:cubicBezTo>
                <a:cubicBezTo>
                  <a:pt x="1066230" y="278588"/>
                  <a:pt x="1042857" y="397625"/>
                  <a:pt x="1056949" y="550105"/>
                </a:cubicBezTo>
                <a:cubicBezTo>
                  <a:pt x="1071041" y="702585"/>
                  <a:pt x="1068096" y="747877"/>
                  <a:pt x="1056949" y="924047"/>
                </a:cubicBezTo>
                <a:cubicBezTo>
                  <a:pt x="1048191" y="1023492"/>
                  <a:pt x="974265" y="1115002"/>
                  <a:pt x="880787" y="1100209"/>
                </a:cubicBezTo>
                <a:cubicBezTo>
                  <a:pt x="711881" y="1105372"/>
                  <a:pt x="668007" y="1093390"/>
                  <a:pt x="528475" y="1100209"/>
                </a:cubicBezTo>
                <a:cubicBezTo>
                  <a:pt x="388943" y="1107028"/>
                  <a:pt x="314328" y="1099970"/>
                  <a:pt x="176162" y="1100209"/>
                </a:cubicBezTo>
                <a:cubicBezTo>
                  <a:pt x="91731" y="1112327"/>
                  <a:pt x="-10399" y="1021988"/>
                  <a:pt x="0" y="924047"/>
                </a:cubicBezTo>
                <a:cubicBezTo>
                  <a:pt x="-1783" y="817692"/>
                  <a:pt x="3589" y="638574"/>
                  <a:pt x="0" y="565062"/>
                </a:cubicBezTo>
                <a:cubicBezTo>
                  <a:pt x="-3589" y="491551"/>
                  <a:pt x="16422" y="319065"/>
                  <a:pt x="0" y="176162"/>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 sz="1400" u="none" cap="none" strike="noStrike">
                <a:solidFill>
                  <a:schemeClr val="dk2"/>
                </a:solidFill>
                <a:latin typeface="Montserrat"/>
                <a:ea typeface="Montserrat"/>
                <a:cs typeface="Montserrat"/>
                <a:sym typeface="Montserrat"/>
              </a:rPr>
              <a:t>Custom Loss</a:t>
            </a:r>
            <a:endParaRPr>
              <a:solidFill>
                <a:schemeClr val="dk2"/>
              </a:solidFill>
              <a:latin typeface="Montserrat"/>
              <a:ea typeface="Montserrat"/>
              <a:cs typeface="Montserrat"/>
              <a:sym typeface="Montserrat"/>
            </a:endParaRPr>
          </a:p>
        </p:txBody>
      </p:sp>
      <p:sp>
        <p:nvSpPr>
          <p:cNvPr id="492" name="Google Shape;492;g12acf902f00_3_82"/>
          <p:cNvSpPr txBox="1"/>
          <p:nvPr/>
        </p:nvSpPr>
        <p:spPr>
          <a:xfrm>
            <a:off x="386094" y="1141675"/>
            <a:ext cx="3648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400" u="none" cap="none" strike="noStrike">
                <a:solidFill>
                  <a:schemeClr val="dk2"/>
                </a:solidFill>
                <a:latin typeface="Montserrat"/>
                <a:ea typeface="Montserrat"/>
                <a:cs typeface="Montserrat"/>
                <a:sym typeface="Montserrat"/>
              </a:rPr>
              <a:t>Standard</a:t>
            </a:r>
            <a:endParaRPr>
              <a:solidFill>
                <a:schemeClr val="dk2"/>
              </a:solidFill>
              <a:latin typeface="Montserrat"/>
              <a:ea typeface="Montserrat"/>
              <a:cs typeface="Montserrat"/>
              <a:sym typeface="Montserrat"/>
            </a:endParaRPr>
          </a:p>
        </p:txBody>
      </p:sp>
      <p:pic>
        <p:nvPicPr>
          <p:cNvPr id="493" name="Google Shape;493;g12acf902f00_3_82"/>
          <p:cNvPicPr preferRelativeResize="0"/>
          <p:nvPr/>
        </p:nvPicPr>
        <p:blipFill>
          <a:blip r:embed="rId4">
            <a:alphaModFix/>
          </a:blip>
          <a:stretch>
            <a:fillRect/>
          </a:stretch>
        </p:blipFill>
        <p:spPr>
          <a:xfrm>
            <a:off x="4695875" y="1679463"/>
            <a:ext cx="3892799" cy="1100450"/>
          </a:xfrm>
          <a:prstGeom prst="rect">
            <a:avLst/>
          </a:prstGeom>
          <a:noFill/>
          <a:ln>
            <a:noFill/>
          </a:ln>
        </p:spPr>
      </p:pic>
      <p:pic>
        <p:nvPicPr>
          <p:cNvPr id="494" name="Google Shape;494;g12acf902f00_3_82"/>
          <p:cNvPicPr preferRelativeResize="0"/>
          <p:nvPr/>
        </p:nvPicPr>
        <p:blipFill>
          <a:blip r:embed="rId5">
            <a:alphaModFix/>
          </a:blip>
          <a:stretch>
            <a:fillRect/>
          </a:stretch>
        </p:blipFill>
        <p:spPr>
          <a:xfrm>
            <a:off x="4695875" y="3553375"/>
            <a:ext cx="3892800" cy="515830"/>
          </a:xfrm>
          <a:prstGeom prst="rect">
            <a:avLst/>
          </a:prstGeom>
          <a:noFill/>
          <a:ln>
            <a:noFill/>
          </a:ln>
        </p:spPr>
      </p:pic>
      <p:sp>
        <p:nvSpPr>
          <p:cNvPr id="495" name="Google Shape;495;g12acf902f00_3_82"/>
          <p:cNvSpPr/>
          <p:nvPr/>
        </p:nvSpPr>
        <p:spPr>
          <a:xfrm>
            <a:off x="4327645" y="1282682"/>
            <a:ext cx="1939501" cy="448335"/>
          </a:xfrm>
          <a:custGeom>
            <a:rect b="b" l="l" r="r" t="t"/>
            <a:pathLst>
              <a:path extrusionOk="0" h="1100209" w="1056949">
                <a:moveTo>
                  <a:pt x="0" y="176162"/>
                </a:moveTo>
                <a:cubicBezTo>
                  <a:pt x="934" y="88482"/>
                  <a:pt x="86124" y="-10142"/>
                  <a:pt x="176162" y="0"/>
                </a:cubicBezTo>
                <a:cubicBezTo>
                  <a:pt x="348707" y="-9681"/>
                  <a:pt x="398204" y="10129"/>
                  <a:pt x="535521" y="0"/>
                </a:cubicBezTo>
                <a:cubicBezTo>
                  <a:pt x="672838" y="-10129"/>
                  <a:pt x="745291" y="13749"/>
                  <a:pt x="880787" y="0"/>
                </a:cubicBezTo>
                <a:cubicBezTo>
                  <a:pt x="975760" y="1556"/>
                  <a:pt x="1054668" y="72804"/>
                  <a:pt x="1056949" y="176162"/>
                </a:cubicBezTo>
                <a:cubicBezTo>
                  <a:pt x="1066230" y="278588"/>
                  <a:pt x="1042857" y="397625"/>
                  <a:pt x="1056949" y="550105"/>
                </a:cubicBezTo>
                <a:cubicBezTo>
                  <a:pt x="1071041" y="702585"/>
                  <a:pt x="1068096" y="747877"/>
                  <a:pt x="1056949" y="924047"/>
                </a:cubicBezTo>
                <a:cubicBezTo>
                  <a:pt x="1048191" y="1023492"/>
                  <a:pt x="974265" y="1115002"/>
                  <a:pt x="880787" y="1100209"/>
                </a:cubicBezTo>
                <a:cubicBezTo>
                  <a:pt x="711881" y="1105372"/>
                  <a:pt x="668007" y="1093390"/>
                  <a:pt x="528475" y="1100209"/>
                </a:cubicBezTo>
                <a:cubicBezTo>
                  <a:pt x="388943" y="1107028"/>
                  <a:pt x="314328" y="1099970"/>
                  <a:pt x="176162" y="1100209"/>
                </a:cubicBezTo>
                <a:cubicBezTo>
                  <a:pt x="91731" y="1112327"/>
                  <a:pt x="-10399" y="1021988"/>
                  <a:pt x="0" y="924047"/>
                </a:cubicBezTo>
                <a:cubicBezTo>
                  <a:pt x="-1783" y="817692"/>
                  <a:pt x="3589" y="638574"/>
                  <a:pt x="0" y="565062"/>
                </a:cubicBezTo>
                <a:cubicBezTo>
                  <a:pt x="-3589" y="491551"/>
                  <a:pt x="16422" y="319065"/>
                  <a:pt x="0" y="176162"/>
                </a:cubicBezTo>
                <a:close/>
              </a:path>
            </a:pathLst>
          </a:cu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400" u="none" cap="none" strike="noStrike">
                <a:solidFill>
                  <a:schemeClr val="dk2"/>
                </a:solidFill>
                <a:latin typeface="Montserrat"/>
                <a:ea typeface="Montserrat"/>
                <a:cs typeface="Montserrat"/>
                <a:sym typeface="Montserrat"/>
              </a:rPr>
              <a:t>Custom Loss</a:t>
            </a:r>
            <a:endParaRPr b="1">
              <a:solidFill>
                <a:schemeClr val="dk2"/>
              </a:solidFill>
              <a:latin typeface="Montserrat"/>
              <a:ea typeface="Montserrat"/>
              <a:cs typeface="Montserrat"/>
              <a:sym typeface="Montserrat"/>
            </a:endParaRPr>
          </a:p>
        </p:txBody>
      </p:sp>
      <p:sp>
        <p:nvSpPr>
          <p:cNvPr id="496" name="Google Shape;496;g12acf902f00_3_82"/>
          <p:cNvSpPr/>
          <p:nvPr/>
        </p:nvSpPr>
        <p:spPr>
          <a:xfrm>
            <a:off x="4419595" y="3142382"/>
            <a:ext cx="1939501" cy="448335"/>
          </a:xfrm>
          <a:custGeom>
            <a:rect b="b" l="l" r="r" t="t"/>
            <a:pathLst>
              <a:path extrusionOk="0" h="1100209" w="1056949">
                <a:moveTo>
                  <a:pt x="0" y="176162"/>
                </a:moveTo>
                <a:cubicBezTo>
                  <a:pt x="934" y="88482"/>
                  <a:pt x="86124" y="-10142"/>
                  <a:pt x="176162" y="0"/>
                </a:cubicBezTo>
                <a:cubicBezTo>
                  <a:pt x="348707" y="-9681"/>
                  <a:pt x="398204" y="10129"/>
                  <a:pt x="535521" y="0"/>
                </a:cubicBezTo>
                <a:cubicBezTo>
                  <a:pt x="672838" y="-10129"/>
                  <a:pt x="745291" y="13749"/>
                  <a:pt x="880787" y="0"/>
                </a:cubicBezTo>
                <a:cubicBezTo>
                  <a:pt x="975760" y="1556"/>
                  <a:pt x="1054668" y="72804"/>
                  <a:pt x="1056949" y="176162"/>
                </a:cubicBezTo>
                <a:cubicBezTo>
                  <a:pt x="1066230" y="278588"/>
                  <a:pt x="1042857" y="397625"/>
                  <a:pt x="1056949" y="550105"/>
                </a:cubicBezTo>
                <a:cubicBezTo>
                  <a:pt x="1071041" y="702585"/>
                  <a:pt x="1068096" y="747877"/>
                  <a:pt x="1056949" y="924047"/>
                </a:cubicBezTo>
                <a:cubicBezTo>
                  <a:pt x="1048191" y="1023492"/>
                  <a:pt x="974265" y="1115002"/>
                  <a:pt x="880787" y="1100209"/>
                </a:cubicBezTo>
                <a:cubicBezTo>
                  <a:pt x="711881" y="1105372"/>
                  <a:pt x="668007" y="1093390"/>
                  <a:pt x="528475" y="1100209"/>
                </a:cubicBezTo>
                <a:cubicBezTo>
                  <a:pt x="388943" y="1107028"/>
                  <a:pt x="314328" y="1099970"/>
                  <a:pt x="176162" y="1100209"/>
                </a:cubicBezTo>
                <a:cubicBezTo>
                  <a:pt x="91731" y="1112327"/>
                  <a:pt x="-10399" y="1021988"/>
                  <a:pt x="0" y="924047"/>
                </a:cubicBezTo>
                <a:cubicBezTo>
                  <a:pt x="-1783" y="817692"/>
                  <a:pt x="3589" y="638574"/>
                  <a:pt x="0" y="565062"/>
                </a:cubicBezTo>
                <a:cubicBezTo>
                  <a:pt x="-3589" y="491551"/>
                  <a:pt x="16422" y="319065"/>
                  <a:pt x="0" y="176162"/>
                </a:cubicBezTo>
                <a:close/>
              </a:path>
            </a:pathLst>
          </a:cu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a:solidFill>
                  <a:schemeClr val="dk2"/>
                </a:solidFill>
                <a:latin typeface="Montserrat"/>
                <a:ea typeface="Montserrat"/>
                <a:cs typeface="Montserrat"/>
                <a:sym typeface="Montserrat"/>
              </a:rPr>
              <a:t>Quadratic </a:t>
            </a:r>
            <a:r>
              <a:rPr b="1" i="0" lang="en" sz="1400" u="none" cap="none" strike="noStrike">
                <a:solidFill>
                  <a:schemeClr val="dk2"/>
                </a:solidFill>
                <a:latin typeface="Montserrat"/>
                <a:ea typeface="Montserrat"/>
                <a:cs typeface="Montserrat"/>
                <a:sym typeface="Montserrat"/>
              </a:rPr>
              <a:t>Loss</a:t>
            </a:r>
            <a:endParaRPr b="1">
              <a:solidFill>
                <a:schemeClr val="dk2"/>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128b458b4c7_1_28"/>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Variable Importance</a:t>
            </a:r>
            <a:endParaRPr/>
          </a:p>
        </p:txBody>
      </p:sp>
      <p:pic>
        <p:nvPicPr>
          <p:cNvPr id="502" name="Google Shape;502;g128b458b4c7_1_28"/>
          <p:cNvPicPr preferRelativeResize="0"/>
          <p:nvPr/>
        </p:nvPicPr>
        <p:blipFill rotWithShape="1">
          <a:blip r:embed="rId3">
            <a:alphaModFix/>
          </a:blip>
          <a:srcRect b="0" l="0" r="0" t="0"/>
          <a:stretch/>
        </p:blipFill>
        <p:spPr>
          <a:xfrm>
            <a:off x="7128802" y="0"/>
            <a:ext cx="1938998" cy="766800"/>
          </a:xfrm>
          <a:prstGeom prst="rect">
            <a:avLst/>
          </a:prstGeom>
          <a:noFill/>
          <a:ln>
            <a:noFill/>
          </a:ln>
        </p:spPr>
      </p:pic>
      <p:pic>
        <p:nvPicPr>
          <p:cNvPr id="503" name="Google Shape;503;g128b458b4c7_1_28"/>
          <p:cNvPicPr preferRelativeResize="0"/>
          <p:nvPr/>
        </p:nvPicPr>
        <p:blipFill>
          <a:blip r:embed="rId4">
            <a:alphaModFix/>
          </a:blip>
          <a:stretch>
            <a:fillRect/>
          </a:stretch>
        </p:blipFill>
        <p:spPr>
          <a:xfrm>
            <a:off x="4432250" y="1496775"/>
            <a:ext cx="4020308" cy="2778375"/>
          </a:xfrm>
          <a:prstGeom prst="rect">
            <a:avLst/>
          </a:prstGeom>
          <a:noFill/>
          <a:ln>
            <a:noFill/>
          </a:ln>
        </p:spPr>
      </p:pic>
      <p:pic>
        <p:nvPicPr>
          <p:cNvPr id="504" name="Google Shape;504;g128b458b4c7_1_28"/>
          <p:cNvPicPr preferRelativeResize="0"/>
          <p:nvPr/>
        </p:nvPicPr>
        <p:blipFill rotWithShape="1">
          <a:blip r:embed="rId5">
            <a:alphaModFix/>
          </a:blip>
          <a:srcRect b="0" l="0" r="0" t="32281"/>
          <a:stretch/>
        </p:blipFill>
        <p:spPr>
          <a:xfrm>
            <a:off x="632100" y="1496775"/>
            <a:ext cx="3536449" cy="2910606"/>
          </a:xfrm>
          <a:prstGeom prst="rect">
            <a:avLst/>
          </a:prstGeom>
          <a:noFill/>
          <a:ln>
            <a:noFill/>
          </a:ln>
        </p:spPr>
      </p:pic>
      <p:sp>
        <p:nvSpPr>
          <p:cNvPr id="505" name="Google Shape;505;g128b458b4c7_1_28"/>
          <p:cNvSpPr/>
          <p:nvPr/>
        </p:nvSpPr>
        <p:spPr>
          <a:xfrm>
            <a:off x="958663" y="1081450"/>
            <a:ext cx="2586883" cy="415329"/>
          </a:xfrm>
          <a:custGeom>
            <a:rect b="b" l="l" r="r" t="t"/>
            <a:pathLst>
              <a:path extrusionOk="0" h="1100209" w="1056949">
                <a:moveTo>
                  <a:pt x="0" y="176162"/>
                </a:moveTo>
                <a:cubicBezTo>
                  <a:pt x="934" y="88482"/>
                  <a:pt x="86124" y="-10142"/>
                  <a:pt x="176162" y="0"/>
                </a:cubicBezTo>
                <a:cubicBezTo>
                  <a:pt x="348707" y="-9681"/>
                  <a:pt x="398204" y="10129"/>
                  <a:pt x="535521" y="0"/>
                </a:cubicBezTo>
                <a:cubicBezTo>
                  <a:pt x="672838" y="-10129"/>
                  <a:pt x="745291" y="13749"/>
                  <a:pt x="880787" y="0"/>
                </a:cubicBezTo>
                <a:cubicBezTo>
                  <a:pt x="975760" y="1556"/>
                  <a:pt x="1054668" y="72804"/>
                  <a:pt x="1056949" y="176162"/>
                </a:cubicBezTo>
                <a:cubicBezTo>
                  <a:pt x="1066230" y="278588"/>
                  <a:pt x="1042857" y="397625"/>
                  <a:pt x="1056949" y="550105"/>
                </a:cubicBezTo>
                <a:cubicBezTo>
                  <a:pt x="1071041" y="702585"/>
                  <a:pt x="1068096" y="747877"/>
                  <a:pt x="1056949" y="924047"/>
                </a:cubicBezTo>
                <a:cubicBezTo>
                  <a:pt x="1048191" y="1023492"/>
                  <a:pt x="974265" y="1115002"/>
                  <a:pt x="880787" y="1100209"/>
                </a:cubicBezTo>
                <a:cubicBezTo>
                  <a:pt x="711881" y="1105372"/>
                  <a:pt x="668007" y="1093390"/>
                  <a:pt x="528475" y="1100209"/>
                </a:cubicBezTo>
                <a:cubicBezTo>
                  <a:pt x="388943" y="1107028"/>
                  <a:pt x="314328" y="1099970"/>
                  <a:pt x="176162" y="1100209"/>
                </a:cubicBezTo>
                <a:cubicBezTo>
                  <a:pt x="91731" y="1112327"/>
                  <a:pt x="-10399" y="1021988"/>
                  <a:pt x="0" y="924047"/>
                </a:cubicBezTo>
                <a:cubicBezTo>
                  <a:pt x="-1783" y="817692"/>
                  <a:pt x="3589" y="638574"/>
                  <a:pt x="0" y="565062"/>
                </a:cubicBezTo>
                <a:cubicBezTo>
                  <a:pt x="-3589" y="491551"/>
                  <a:pt x="16422" y="319065"/>
                  <a:pt x="0" y="176162"/>
                </a:cubicBezTo>
                <a:close/>
              </a:path>
            </a:pathLst>
          </a:cu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a:solidFill>
                  <a:schemeClr val="dk2"/>
                </a:solidFill>
                <a:latin typeface="Montserrat"/>
                <a:ea typeface="Montserrat"/>
                <a:cs typeface="Montserrat"/>
                <a:sym typeface="Montserrat"/>
              </a:rPr>
              <a:t>Regression</a:t>
            </a:r>
            <a:endParaRPr b="1">
              <a:solidFill>
                <a:schemeClr val="dk2"/>
              </a:solidFill>
              <a:highlight>
                <a:schemeClr val="lt1"/>
              </a:highlight>
              <a:latin typeface="Montserrat"/>
              <a:ea typeface="Montserrat"/>
              <a:cs typeface="Montserrat"/>
              <a:sym typeface="Montserrat"/>
            </a:endParaRPr>
          </a:p>
        </p:txBody>
      </p:sp>
      <p:sp>
        <p:nvSpPr>
          <p:cNvPr id="506" name="Google Shape;506;g128b458b4c7_1_28"/>
          <p:cNvSpPr/>
          <p:nvPr/>
        </p:nvSpPr>
        <p:spPr>
          <a:xfrm>
            <a:off x="5148950" y="1135250"/>
            <a:ext cx="2586883" cy="415329"/>
          </a:xfrm>
          <a:custGeom>
            <a:rect b="b" l="l" r="r" t="t"/>
            <a:pathLst>
              <a:path extrusionOk="0" h="1100209" w="1056949">
                <a:moveTo>
                  <a:pt x="0" y="176162"/>
                </a:moveTo>
                <a:cubicBezTo>
                  <a:pt x="934" y="88482"/>
                  <a:pt x="86124" y="-10142"/>
                  <a:pt x="176162" y="0"/>
                </a:cubicBezTo>
                <a:cubicBezTo>
                  <a:pt x="348707" y="-9681"/>
                  <a:pt x="398204" y="10129"/>
                  <a:pt x="535521" y="0"/>
                </a:cubicBezTo>
                <a:cubicBezTo>
                  <a:pt x="672838" y="-10129"/>
                  <a:pt x="745291" y="13749"/>
                  <a:pt x="880787" y="0"/>
                </a:cubicBezTo>
                <a:cubicBezTo>
                  <a:pt x="975760" y="1556"/>
                  <a:pt x="1054668" y="72804"/>
                  <a:pt x="1056949" y="176162"/>
                </a:cubicBezTo>
                <a:cubicBezTo>
                  <a:pt x="1066230" y="278588"/>
                  <a:pt x="1042857" y="397625"/>
                  <a:pt x="1056949" y="550105"/>
                </a:cubicBezTo>
                <a:cubicBezTo>
                  <a:pt x="1071041" y="702585"/>
                  <a:pt x="1068096" y="747877"/>
                  <a:pt x="1056949" y="924047"/>
                </a:cubicBezTo>
                <a:cubicBezTo>
                  <a:pt x="1048191" y="1023492"/>
                  <a:pt x="974265" y="1115002"/>
                  <a:pt x="880787" y="1100209"/>
                </a:cubicBezTo>
                <a:cubicBezTo>
                  <a:pt x="711881" y="1105372"/>
                  <a:pt x="668007" y="1093390"/>
                  <a:pt x="528475" y="1100209"/>
                </a:cubicBezTo>
                <a:cubicBezTo>
                  <a:pt x="388943" y="1107028"/>
                  <a:pt x="314328" y="1099970"/>
                  <a:pt x="176162" y="1100209"/>
                </a:cubicBezTo>
                <a:cubicBezTo>
                  <a:pt x="91731" y="1112327"/>
                  <a:pt x="-10399" y="1021988"/>
                  <a:pt x="0" y="924047"/>
                </a:cubicBezTo>
                <a:cubicBezTo>
                  <a:pt x="-1783" y="817692"/>
                  <a:pt x="3589" y="638574"/>
                  <a:pt x="0" y="565062"/>
                </a:cubicBezTo>
                <a:cubicBezTo>
                  <a:pt x="-3589" y="491551"/>
                  <a:pt x="16422" y="319065"/>
                  <a:pt x="0" y="176162"/>
                </a:cubicBezTo>
                <a:close/>
              </a:path>
            </a:pathLst>
          </a:cu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a:solidFill>
                  <a:schemeClr val="dk2"/>
                </a:solidFill>
                <a:latin typeface="Montserrat"/>
                <a:ea typeface="Montserrat"/>
                <a:cs typeface="Montserrat"/>
                <a:sym typeface="Montserrat"/>
              </a:rPr>
              <a:t>Decision Tree</a:t>
            </a:r>
            <a:endParaRPr b="1">
              <a:solidFill>
                <a:schemeClr val="dk2"/>
              </a:solidFill>
              <a:highlight>
                <a:schemeClr val="lt1"/>
              </a:highlight>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12acf902f00_3_130"/>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Hyperparameter Tuning</a:t>
            </a:r>
            <a:endParaRPr/>
          </a:p>
        </p:txBody>
      </p:sp>
      <p:pic>
        <p:nvPicPr>
          <p:cNvPr id="512" name="Google Shape;512;g12acf902f00_3_130"/>
          <p:cNvPicPr preferRelativeResize="0"/>
          <p:nvPr/>
        </p:nvPicPr>
        <p:blipFill rotWithShape="1">
          <a:blip r:embed="rId3">
            <a:alphaModFix/>
          </a:blip>
          <a:srcRect b="0" l="0" r="0" t="0"/>
          <a:stretch/>
        </p:blipFill>
        <p:spPr>
          <a:xfrm>
            <a:off x="7128802" y="0"/>
            <a:ext cx="1938998" cy="766800"/>
          </a:xfrm>
          <a:prstGeom prst="rect">
            <a:avLst/>
          </a:prstGeom>
          <a:noFill/>
          <a:ln>
            <a:noFill/>
          </a:ln>
        </p:spPr>
      </p:pic>
      <p:sp>
        <p:nvSpPr>
          <p:cNvPr id="513" name="Google Shape;513;g12acf902f00_3_130"/>
          <p:cNvSpPr/>
          <p:nvPr/>
        </p:nvSpPr>
        <p:spPr>
          <a:xfrm>
            <a:off x="1397000" y="1395349"/>
            <a:ext cx="1056949" cy="921425"/>
          </a:xfrm>
          <a:custGeom>
            <a:rect b="b" l="l" r="r" t="t"/>
            <a:pathLst>
              <a:path extrusionOk="0" h="1100209" w="1056949">
                <a:moveTo>
                  <a:pt x="0" y="176162"/>
                </a:moveTo>
                <a:cubicBezTo>
                  <a:pt x="934" y="88482"/>
                  <a:pt x="86124" y="-10142"/>
                  <a:pt x="176162" y="0"/>
                </a:cubicBezTo>
                <a:cubicBezTo>
                  <a:pt x="348707" y="-9681"/>
                  <a:pt x="398204" y="10129"/>
                  <a:pt x="535521" y="0"/>
                </a:cubicBezTo>
                <a:cubicBezTo>
                  <a:pt x="672838" y="-10129"/>
                  <a:pt x="745291" y="13749"/>
                  <a:pt x="880787" y="0"/>
                </a:cubicBezTo>
                <a:cubicBezTo>
                  <a:pt x="975760" y="1556"/>
                  <a:pt x="1054668" y="72804"/>
                  <a:pt x="1056949" y="176162"/>
                </a:cubicBezTo>
                <a:cubicBezTo>
                  <a:pt x="1066230" y="278588"/>
                  <a:pt x="1042857" y="397625"/>
                  <a:pt x="1056949" y="550105"/>
                </a:cubicBezTo>
                <a:cubicBezTo>
                  <a:pt x="1071041" y="702585"/>
                  <a:pt x="1068096" y="747877"/>
                  <a:pt x="1056949" y="924047"/>
                </a:cubicBezTo>
                <a:cubicBezTo>
                  <a:pt x="1048191" y="1023492"/>
                  <a:pt x="974265" y="1115002"/>
                  <a:pt x="880787" y="1100209"/>
                </a:cubicBezTo>
                <a:cubicBezTo>
                  <a:pt x="711881" y="1105372"/>
                  <a:pt x="668007" y="1093390"/>
                  <a:pt x="528475" y="1100209"/>
                </a:cubicBezTo>
                <a:cubicBezTo>
                  <a:pt x="388943" y="1107028"/>
                  <a:pt x="314328" y="1099970"/>
                  <a:pt x="176162" y="1100209"/>
                </a:cubicBezTo>
                <a:cubicBezTo>
                  <a:pt x="91731" y="1112327"/>
                  <a:pt x="-10399" y="1021988"/>
                  <a:pt x="0" y="924047"/>
                </a:cubicBezTo>
                <a:cubicBezTo>
                  <a:pt x="-1783" y="817692"/>
                  <a:pt x="3589" y="638574"/>
                  <a:pt x="0" y="565062"/>
                </a:cubicBezTo>
                <a:cubicBezTo>
                  <a:pt x="-3589" y="491551"/>
                  <a:pt x="16422" y="319065"/>
                  <a:pt x="0" y="176162"/>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 sz="1400" u="none" cap="none" strike="noStrike">
                <a:solidFill>
                  <a:schemeClr val="dk2"/>
                </a:solidFill>
                <a:latin typeface="Montserrat"/>
                <a:ea typeface="Montserrat"/>
                <a:cs typeface="Montserrat"/>
                <a:sym typeface="Montserrat"/>
              </a:rPr>
              <a:t>5-fold CV</a:t>
            </a:r>
            <a:endParaRPr>
              <a:solidFill>
                <a:schemeClr val="dk2"/>
              </a:solidFill>
              <a:latin typeface="Montserrat"/>
              <a:ea typeface="Montserrat"/>
              <a:cs typeface="Montserrat"/>
              <a:sym typeface="Montserrat"/>
            </a:endParaRPr>
          </a:p>
        </p:txBody>
      </p:sp>
      <p:sp>
        <p:nvSpPr>
          <p:cNvPr id="514" name="Google Shape;514;g12acf902f00_3_130"/>
          <p:cNvSpPr/>
          <p:nvPr/>
        </p:nvSpPr>
        <p:spPr>
          <a:xfrm>
            <a:off x="6689050" y="1404126"/>
            <a:ext cx="1056949" cy="921426"/>
          </a:xfrm>
          <a:custGeom>
            <a:rect b="b" l="l" r="r" t="t"/>
            <a:pathLst>
              <a:path extrusionOk="0" h="1100210" w="1056949">
                <a:moveTo>
                  <a:pt x="0" y="176162"/>
                </a:moveTo>
                <a:cubicBezTo>
                  <a:pt x="934" y="88482"/>
                  <a:pt x="86124" y="-10142"/>
                  <a:pt x="176162" y="0"/>
                </a:cubicBezTo>
                <a:cubicBezTo>
                  <a:pt x="348707" y="-9681"/>
                  <a:pt x="398204" y="10129"/>
                  <a:pt x="535521" y="0"/>
                </a:cubicBezTo>
                <a:cubicBezTo>
                  <a:pt x="672838" y="-10129"/>
                  <a:pt x="745291" y="13749"/>
                  <a:pt x="880787" y="0"/>
                </a:cubicBezTo>
                <a:cubicBezTo>
                  <a:pt x="975760" y="1556"/>
                  <a:pt x="1054668" y="72804"/>
                  <a:pt x="1056949" y="176162"/>
                </a:cubicBezTo>
                <a:cubicBezTo>
                  <a:pt x="1066230" y="278588"/>
                  <a:pt x="1042857" y="397625"/>
                  <a:pt x="1056949" y="550105"/>
                </a:cubicBezTo>
                <a:cubicBezTo>
                  <a:pt x="1071041" y="702585"/>
                  <a:pt x="1069524" y="744139"/>
                  <a:pt x="1056949" y="924048"/>
                </a:cubicBezTo>
                <a:cubicBezTo>
                  <a:pt x="1048191" y="1023493"/>
                  <a:pt x="974265" y="1115003"/>
                  <a:pt x="880787" y="1100210"/>
                </a:cubicBezTo>
                <a:cubicBezTo>
                  <a:pt x="711881" y="1105373"/>
                  <a:pt x="668007" y="1093391"/>
                  <a:pt x="528475" y="1100210"/>
                </a:cubicBezTo>
                <a:cubicBezTo>
                  <a:pt x="388943" y="1107029"/>
                  <a:pt x="314328" y="1099971"/>
                  <a:pt x="176162" y="1100210"/>
                </a:cubicBezTo>
                <a:cubicBezTo>
                  <a:pt x="91731" y="1112328"/>
                  <a:pt x="-10399" y="1021989"/>
                  <a:pt x="0" y="924048"/>
                </a:cubicBezTo>
                <a:cubicBezTo>
                  <a:pt x="-1783" y="817693"/>
                  <a:pt x="3589" y="638575"/>
                  <a:pt x="0" y="565063"/>
                </a:cubicBezTo>
                <a:cubicBezTo>
                  <a:pt x="-3589" y="491552"/>
                  <a:pt x="12024" y="325936"/>
                  <a:pt x="0" y="176162"/>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 sz="1400" u="none" cap="none" strike="noStrike">
                <a:solidFill>
                  <a:schemeClr val="dk2"/>
                </a:solidFill>
                <a:latin typeface="Montserrat"/>
                <a:ea typeface="Montserrat"/>
                <a:cs typeface="Montserrat"/>
                <a:sym typeface="Montserrat"/>
              </a:rPr>
              <a:t>Learning Rate</a:t>
            </a:r>
            <a:endParaRPr>
              <a:solidFill>
                <a:schemeClr val="dk2"/>
              </a:solidFill>
              <a:latin typeface="Montserrat"/>
              <a:ea typeface="Montserrat"/>
              <a:cs typeface="Montserrat"/>
              <a:sym typeface="Montserrat"/>
            </a:endParaRPr>
          </a:p>
        </p:txBody>
      </p:sp>
      <p:sp>
        <p:nvSpPr>
          <p:cNvPr id="515" name="Google Shape;515;g12acf902f00_3_130"/>
          <p:cNvSpPr/>
          <p:nvPr/>
        </p:nvSpPr>
        <p:spPr>
          <a:xfrm>
            <a:off x="4071875" y="1395501"/>
            <a:ext cx="1056949" cy="921425"/>
          </a:xfrm>
          <a:custGeom>
            <a:rect b="b" l="l" r="r" t="t"/>
            <a:pathLst>
              <a:path extrusionOk="0" h="1100209" w="1056949">
                <a:moveTo>
                  <a:pt x="0" y="176162"/>
                </a:moveTo>
                <a:cubicBezTo>
                  <a:pt x="934" y="88482"/>
                  <a:pt x="86124" y="-10142"/>
                  <a:pt x="176162" y="0"/>
                </a:cubicBezTo>
                <a:cubicBezTo>
                  <a:pt x="348707" y="-9681"/>
                  <a:pt x="398204" y="10129"/>
                  <a:pt x="535521" y="0"/>
                </a:cubicBezTo>
                <a:cubicBezTo>
                  <a:pt x="672838" y="-10129"/>
                  <a:pt x="745291" y="13749"/>
                  <a:pt x="880787" y="0"/>
                </a:cubicBezTo>
                <a:cubicBezTo>
                  <a:pt x="975760" y="1556"/>
                  <a:pt x="1054668" y="72804"/>
                  <a:pt x="1056949" y="176162"/>
                </a:cubicBezTo>
                <a:cubicBezTo>
                  <a:pt x="1066230" y="278588"/>
                  <a:pt x="1042857" y="397625"/>
                  <a:pt x="1056949" y="550105"/>
                </a:cubicBezTo>
                <a:cubicBezTo>
                  <a:pt x="1071041" y="702585"/>
                  <a:pt x="1068096" y="747877"/>
                  <a:pt x="1056949" y="924047"/>
                </a:cubicBezTo>
                <a:cubicBezTo>
                  <a:pt x="1048191" y="1023492"/>
                  <a:pt x="974265" y="1115002"/>
                  <a:pt x="880787" y="1100209"/>
                </a:cubicBezTo>
                <a:cubicBezTo>
                  <a:pt x="711881" y="1105372"/>
                  <a:pt x="668007" y="1093390"/>
                  <a:pt x="528475" y="1100209"/>
                </a:cubicBezTo>
                <a:cubicBezTo>
                  <a:pt x="388943" y="1107028"/>
                  <a:pt x="314328" y="1099970"/>
                  <a:pt x="176162" y="1100209"/>
                </a:cubicBezTo>
                <a:cubicBezTo>
                  <a:pt x="91731" y="1112327"/>
                  <a:pt x="-10399" y="1021988"/>
                  <a:pt x="0" y="924047"/>
                </a:cubicBezTo>
                <a:cubicBezTo>
                  <a:pt x="-1783" y="817692"/>
                  <a:pt x="3589" y="638574"/>
                  <a:pt x="0" y="565062"/>
                </a:cubicBezTo>
                <a:cubicBezTo>
                  <a:pt x="-3589" y="491551"/>
                  <a:pt x="16422" y="319065"/>
                  <a:pt x="0" y="176162"/>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 sz="1400" u="none" cap="none" strike="noStrike">
                <a:solidFill>
                  <a:schemeClr val="dk2"/>
                </a:solidFill>
                <a:latin typeface="Montserrat"/>
                <a:ea typeface="Montserrat"/>
                <a:cs typeface="Montserrat"/>
                <a:sym typeface="Montserrat"/>
              </a:rPr>
              <a:t>Tree Depth</a:t>
            </a:r>
            <a:endParaRPr>
              <a:solidFill>
                <a:schemeClr val="dk2"/>
              </a:solidFill>
              <a:latin typeface="Montserrat"/>
              <a:ea typeface="Montserrat"/>
              <a:cs typeface="Montserrat"/>
              <a:sym typeface="Montserrat"/>
            </a:endParaRPr>
          </a:p>
        </p:txBody>
      </p:sp>
      <p:pic>
        <p:nvPicPr>
          <p:cNvPr id="516" name="Google Shape;516;g12acf902f00_3_130"/>
          <p:cNvPicPr preferRelativeResize="0"/>
          <p:nvPr/>
        </p:nvPicPr>
        <p:blipFill rotWithShape="1">
          <a:blip r:embed="rId4">
            <a:alphaModFix/>
          </a:blip>
          <a:srcRect b="0" l="0" r="0" t="0"/>
          <a:stretch/>
        </p:blipFill>
        <p:spPr>
          <a:xfrm>
            <a:off x="1039134" y="2504339"/>
            <a:ext cx="1862643" cy="1958987"/>
          </a:xfrm>
          <a:prstGeom prst="rect">
            <a:avLst/>
          </a:prstGeom>
          <a:noFill/>
          <a:ln>
            <a:noFill/>
          </a:ln>
        </p:spPr>
      </p:pic>
      <p:pic>
        <p:nvPicPr>
          <p:cNvPr id="517" name="Google Shape;517;g12acf902f00_3_130"/>
          <p:cNvPicPr preferRelativeResize="0"/>
          <p:nvPr/>
        </p:nvPicPr>
        <p:blipFill rotWithShape="1">
          <a:blip r:embed="rId5">
            <a:alphaModFix/>
          </a:blip>
          <a:srcRect b="29370" l="0" r="0" t="0"/>
          <a:stretch/>
        </p:blipFill>
        <p:spPr>
          <a:xfrm>
            <a:off x="5788164" y="3141671"/>
            <a:ext cx="2948436" cy="807690"/>
          </a:xfrm>
          <a:prstGeom prst="rect">
            <a:avLst/>
          </a:prstGeom>
          <a:noFill/>
          <a:ln>
            <a:noFill/>
          </a:ln>
        </p:spPr>
      </p:pic>
      <p:pic>
        <p:nvPicPr>
          <p:cNvPr id="518" name="Google Shape;518;g12acf902f00_3_130"/>
          <p:cNvPicPr preferRelativeResize="0"/>
          <p:nvPr/>
        </p:nvPicPr>
        <p:blipFill rotWithShape="1">
          <a:blip r:embed="rId6">
            <a:alphaModFix/>
          </a:blip>
          <a:srcRect b="0" l="0" r="0" t="0"/>
          <a:stretch/>
        </p:blipFill>
        <p:spPr>
          <a:xfrm>
            <a:off x="3588347" y="2508308"/>
            <a:ext cx="1710641" cy="195501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12acf01fd0b_1_79"/>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200"/>
              <a:buNone/>
            </a:pPr>
            <a:r>
              <a:rPr lang="en" sz="5400"/>
              <a:t>Background &amp; Business Understanding</a:t>
            </a:r>
            <a:endParaRPr sz="5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128b458b4c7_1_48"/>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Covid Robustness</a:t>
            </a:r>
            <a:endParaRPr/>
          </a:p>
        </p:txBody>
      </p:sp>
      <p:graphicFrame>
        <p:nvGraphicFramePr>
          <p:cNvPr id="524" name="Google Shape;524;g128b458b4c7_1_48"/>
          <p:cNvGraphicFramePr/>
          <p:nvPr/>
        </p:nvGraphicFramePr>
        <p:xfrm>
          <a:off x="4457627" y="2241301"/>
          <a:ext cx="3000000" cy="3000000"/>
        </p:xfrm>
        <a:graphic>
          <a:graphicData uri="http://schemas.openxmlformats.org/drawingml/2006/table">
            <a:tbl>
              <a:tblPr bandRow="1" firstRow="1">
                <a:noFill/>
                <a:tableStyleId>{420B6FA0-F579-4E48-ABF0-4D450C513F90}</a:tableStyleId>
              </a:tblPr>
              <a:tblGrid>
                <a:gridCol w="1404700"/>
                <a:gridCol w="1390650"/>
                <a:gridCol w="1390650"/>
              </a:tblGrid>
              <a:tr h="863650">
                <a:tc>
                  <a:txBody>
                    <a:bodyPr/>
                    <a:lstStyle/>
                    <a:p>
                      <a:pPr indent="0" lvl="0" marL="0" marR="0" rtl="0" algn="l">
                        <a:lnSpc>
                          <a:spcPct val="100000"/>
                        </a:lnSpc>
                        <a:spcBef>
                          <a:spcPts val="0"/>
                        </a:spcBef>
                        <a:spcAft>
                          <a:spcPts val="0"/>
                        </a:spcAft>
                        <a:buNone/>
                      </a:pPr>
                      <a:r>
                        <a:rPr lang="en">
                          <a:latin typeface="Montserrat"/>
                          <a:ea typeface="Montserrat"/>
                          <a:cs typeface="Montserrat"/>
                          <a:sym typeface="Montserrat"/>
                        </a:rPr>
                        <a:t>Performance Metric</a:t>
                      </a:r>
                      <a:endParaRPr>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Montserrat"/>
                          <a:ea typeface="Montserrat"/>
                          <a:cs typeface="Montserrat"/>
                          <a:sym typeface="Montserrat"/>
                        </a:rPr>
                        <a:t>Pre-Covid </a:t>
                      </a:r>
                      <a:endParaRPr>
                        <a:latin typeface="Montserrat"/>
                        <a:ea typeface="Montserrat"/>
                        <a:cs typeface="Montserrat"/>
                        <a:sym typeface="Montserrat"/>
                      </a:endParaRPr>
                    </a:p>
                    <a:p>
                      <a:pPr indent="0" lvl="0" marL="0" marR="0" rtl="0" algn="ctr">
                        <a:lnSpc>
                          <a:spcPct val="100000"/>
                        </a:lnSpc>
                        <a:spcBef>
                          <a:spcPts val="0"/>
                        </a:spcBef>
                        <a:spcAft>
                          <a:spcPts val="0"/>
                        </a:spcAft>
                        <a:buNone/>
                      </a:pPr>
                      <a:r>
                        <a:rPr lang="en">
                          <a:latin typeface="Montserrat"/>
                          <a:ea typeface="Montserrat"/>
                          <a:cs typeface="Montserrat"/>
                          <a:sym typeface="Montserrat"/>
                        </a:rPr>
                        <a:t>(Jan 2018 - Jan 2020)</a:t>
                      </a:r>
                      <a:endParaRPr>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Montserrat"/>
                          <a:ea typeface="Montserrat"/>
                          <a:cs typeface="Montserrat"/>
                          <a:sym typeface="Montserrat"/>
                        </a:rPr>
                        <a:t>Full Dataset</a:t>
                      </a:r>
                      <a:endParaRPr>
                        <a:latin typeface="Montserrat"/>
                        <a:ea typeface="Montserrat"/>
                        <a:cs typeface="Montserrat"/>
                        <a:sym typeface="Montserrat"/>
                      </a:endParaRPr>
                    </a:p>
                    <a:p>
                      <a:pPr indent="0" lvl="0" marL="0" marR="0" rtl="0" algn="ctr">
                        <a:lnSpc>
                          <a:spcPct val="100000"/>
                        </a:lnSpc>
                        <a:spcBef>
                          <a:spcPts val="0"/>
                        </a:spcBef>
                        <a:spcAft>
                          <a:spcPts val="0"/>
                        </a:spcAft>
                        <a:buNone/>
                      </a:pPr>
                      <a:r>
                        <a:rPr lang="en">
                          <a:latin typeface="Montserrat"/>
                          <a:ea typeface="Montserrat"/>
                          <a:cs typeface="Montserrat"/>
                          <a:sym typeface="Montserrat"/>
                        </a:rPr>
                        <a:t>(Jan 2018 - Aug 2021)</a:t>
                      </a:r>
                      <a:endParaRPr>
                        <a:latin typeface="Montserrat"/>
                        <a:ea typeface="Montserrat"/>
                        <a:cs typeface="Montserrat"/>
                        <a:sym typeface="Montserrat"/>
                      </a:endParaRPr>
                    </a:p>
                  </a:txBody>
                  <a:tcPr marT="45725" marB="45725" marR="91450" marL="91450"/>
                </a:tc>
              </a:tr>
              <a:tr h="367300">
                <a:tc>
                  <a:txBody>
                    <a:bodyPr/>
                    <a:lstStyle/>
                    <a:p>
                      <a:pPr indent="0" lvl="0" marL="0" rtl="0" algn="l">
                        <a:spcBef>
                          <a:spcPts val="0"/>
                        </a:spcBef>
                        <a:spcAft>
                          <a:spcPts val="0"/>
                        </a:spcAft>
                        <a:buClr>
                          <a:srgbClr val="000000"/>
                        </a:buClr>
                        <a:buSzPts val="1400"/>
                        <a:buFont typeface="Arial"/>
                        <a:buNone/>
                      </a:pPr>
                      <a:r>
                        <a:rPr lang="en">
                          <a:solidFill>
                            <a:srgbClr val="000000"/>
                          </a:solidFill>
                          <a:latin typeface="Montserrat"/>
                          <a:ea typeface="Montserrat"/>
                          <a:cs typeface="Montserrat"/>
                          <a:sym typeface="Montserrat"/>
                        </a:rPr>
                        <a:t>Custom Loss</a:t>
                      </a:r>
                      <a:endParaRPr>
                        <a:solidFill>
                          <a:srgbClr val="000000"/>
                        </a:solidFill>
                        <a:latin typeface="Montserrat"/>
                        <a:ea typeface="Montserrat"/>
                        <a:cs typeface="Montserrat"/>
                        <a:sym typeface="Montserrat"/>
                      </a:endParaRPr>
                    </a:p>
                  </a:txBody>
                  <a:tcPr marT="45725" marB="45725" marR="91450" marL="91450"/>
                </a:tc>
                <a:tc>
                  <a:txBody>
                    <a:bodyPr/>
                    <a:lstStyle/>
                    <a:p>
                      <a:pPr indent="0" lvl="0" marL="0" rtl="0" algn="ctr">
                        <a:spcBef>
                          <a:spcPts val="0"/>
                        </a:spcBef>
                        <a:spcAft>
                          <a:spcPts val="0"/>
                        </a:spcAft>
                        <a:buNone/>
                      </a:pPr>
                      <a:r>
                        <a:rPr lang="en">
                          <a:solidFill>
                            <a:srgbClr val="000000"/>
                          </a:solidFill>
                          <a:latin typeface="Montserrat"/>
                          <a:ea typeface="Montserrat"/>
                          <a:cs typeface="Montserrat"/>
                          <a:sym typeface="Montserrat"/>
                        </a:rPr>
                        <a:t>0.7</a:t>
                      </a:r>
                      <a:endParaRPr>
                        <a:solidFill>
                          <a:srgbClr val="000000"/>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a:solidFill>
                            <a:srgbClr val="000000"/>
                          </a:solidFill>
                          <a:latin typeface="Montserrat"/>
                          <a:ea typeface="Montserrat"/>
                          <a:cs typeface="Montserrat"/>
                          <a:sym typeface="Montserrat"/>
                        </a:rPr>
                        <a:t>0.6</a:t>
                      </a:r>
                      <a:endParaRPr sz="1400" u="none" cap="none" strike="noStrike">
                        <a:solidFill>
                          <a:srgbClr val="000000"/>
                        </a:solidFill>
                        <a:latin typeface="Montserrat"/>
                        <a:ea typeface="Montserrat"/>
                        <a:cs typeface="Montserrat"/>
                        <a:sym typeface="Montserrat"/>
                      </a:endParaRPr>
                    </a:p>
                  </a:txBody>
                  <a:tcPr marT="45725" marB="45725" marR="91450" marL="91450"/>
                </a:tc>
              </a:tr>
              <a:tr h="341475">
                <a:tc>
                  <a:txBody>
                    <a:bodyPr/>
                    <a:lstStyle/>
                    <a:p>
                      <a:pPr indent="0" lvl="0" marL="0" marR="0" rtl="0" algn="l">
                        <a:lnSpc>
                          <a:spcPct val="100000"/>
                        </a:lnSpc>
                        <a:spcBef>
                          <a:spcPts val="0"/>
                        </a:spcBef>
                        <a:spcAft>
                          <a:spcPts val="0"/>
                        </a:spcAft>
                        <a:buClr>
                          <a:srgbClr val="000000"/>
                        </a:buClr>
                        <a:buSzPts val="1400"/>
                        <a:buFont typeface="Arial"/>
                        <a:buNone/>
                      </a:pPr>
                      <a:r>
                        <a:rPr lang="en">
                          <a:solidFill>
                            <a:srgbClr val="000000"/>
                          </a:solidFill>
                          <a:latin typeface="Montserrat"/>
                          <a:ea typeface="Montserrat"/>
                          <a:cs typeface="Montserrat"/>
                          <a:sym typeface="Montserrat"/>
                        </a:rPr>
                        <a:t>% in Target</a:t>
                      </a:r>
                      <a:endParaRPr>
                        <a:solidFill>
                          <a:srgbClr val="000000"/>
                        </a:solidFill>
                        <a:latin typeface="Montserrat"/>
                        <a:ea typeface="Montserrat"/>
                        <a:cs typeface="Montserrat"/>
                        <a:sym typeface="Montserrat"/>
                      </a:endParaRPr>
                    </a:p>
                  </a:txBody>
                  <a:tcPr marT="45725" marB="45725" marR="91450" marL="91450"/>
                </a:tc>
                <a:tc>
                  <a:txBody>
                    <a:bodyPr/>
                    <a:lstStyle/>
                    <a:p>
                      <a:pPr indent="0" lvl="0" marL="0" rtl="0" algn="ctr">
                        <a:spcBef>
                          <a:spcPts val="0"/>
                        </a:spcBef>
                        <a:spcAft>
                          <a:spcPts val="0"/>
                        </a:spcAft>
                        <a:buNone/>
                      </a:pPr>
                      <a:r>
                        <a:rPr lang="en">
                          <a:solidFill>
                            <a:srgbClr val="000000"/>
                          </a:solidFill>
                          <a:latin typeface="Montserrat"/>
                          <a:ea typeface="Montserrat"/>
                          <a:cs typeface="Montserrat"/>
                          <a:sym typeface="Montserrat"/>
                        </a:rPr>
                        <a:t>75.4%</a:t>
                      </a:r>
                      <a:endParaRPr>
                        <a:solidFill>
                          <a:srgbClr val="000000"/>
                        </a:solidFill>
                        <a:latin typeface="Montserrat"/>
                        <a:ea typeface="Montserrat"/>
                        <a:cs typeface="Montserrat"/>
                        <a:sym typeface="Montserrat"/>
                      </a:endParaRPr>
                    </a:p>
                  </a:txBody>
                  <a:tcPr marT="45725" marB="45725" marR="91450" marL="91450"/>
                </a:tc>
                <a:tc>
                  <a:txBody>
                    <a:bodyPr/>
                    <a:lstStyle/>
                    <a:p>
                      <a:pPr indent="0" lvl="0" marL="0" rtl="0" algn="ctr">
                        <a:spcBef>
                          <a:spcPts val="0"/>
                        </a:spcBef>
                        <a:spcAft>
                          <a:spcPts val="0"/>
                        </a:spcAft>
                        <a:buNone/>
                      </a:pPr>
                      <a:r>
                        <a:rPr lang="en">
                          <a:solidFill>
                            <a:srgbClr val="000000"/>
                          </a:solidFill>
                          <a:latin typeface="Montserrat"/>
                          <a:ea typeface="Montserrat"/>
                          <a:cs typeface="Montserrat"/>
                          <a:sym typeface="Montserrat"/>
                        </a:rPr>
                        <a:t>78.3%</a:t>
                      </a:r>
                      <a:endParaRPr>
                        <a:solidFill>
                          <a:srgbClr val="000000"/>
                        </a:solidFill>
                        <a:latin typeface="Montserrat"/>
                        <a:ea typeface="Montserrat"/>
                        <a:cs typeface="Montserrat"/>
                        <a:sym typeface="Montserrat"/>
                      </a:endParaRPr>
                    </a:p>
                  </a:txBody>
                  <a:tcPr marT="45725" marB="45725" marR="91450" marL="91450"/>
                </a:tc>
              </a:tr>
            </a:tbl>
          </a:graphicData>
        </a:graphic>
      </p:graphicFrame>
      <p:pic>
        <p:nvPicPr>
          <p:cNvPr id="525" name="Google Shape;525;g128b458b4c7_1_48"/>
          <p:cNvPicPr preferRelativeResize="0"/>
          <p:nvPr/>
        </p:nvPicPr>
        <p:blipFill rotWithShape="1">
          <a:blip r:embed="rId3">
            <a:alphaModFix/>
          </a:blip>
          <a:srcRect b="0" l="0" r="0" t="0"/>
          <a:stretch/>
        </p:blipFill>
        <p:spPr>
          <a:xfrm>
            <a:off x="480350" y="2173526"/>
            <a:ext cx="3582152" cy="1889171"/>
          </a:xfrm>
          <a:prstGeom prst="rect">
            <a:avLst/>
          </a:prstGeom>
          <a:noFill/>
          <a:ln>
            <a:noFill/>
          </a:ln>
        </p:spPr>
      </p:pic>
      <p:sp>
        <p:nvSpPr>
          <p:cNvPr id="526" name="Google Shape;526;g128b458b4c7_1_48"/>
          <p:cNvSpPr/>
          <p:nvPr/>
        </p:nvSpPr>
        <p:spPr>
          <a:xfrm rot="5400000">
            <a:off x="1645150" y="1021200"/>
            <a:ext cx="178800" cy="20025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128b458b4c7_1_48"/>
          <p:cNvSpPr txBox="1"/>
          <p:nvPr/>
        </p:nvSpPr>
        <p:spPr>
          <a:xfrm>
            <a:off x="1237750" y="1566025"/>
            <a:ext cx="114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Pre-Covid</a:t>
            </a:r>
            <a:endParaRPr>
              <a:latin typeface="Montserrat"/>
              <a:ea typeface="Montserrat"/>
              <a:cs typeface="Montserrat"/>
              <a:sym typeface="Montserrat"/>
            </a:endParaRPr>
          </a:p>
        </p:txBody>
      </p:sp>
      <p:sp>
        <p:nvSpPr>
          <p:cNvPr id="528" name="Google Shape;528;g128b458b4c7_1_48"/>
          <p:cNvSpPr/>
          <p:nvPr/>
        </p:nvSpPr>
        <p:spPr>
          <a:xfrm rot="5400000">
            <a:off x="2273650" y="-66200"/>
            <a:ext cx="178800" cy="32595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128b458b4c7_1_48"/>
          <p:cNvSpPr txBox="1"/>
          <p:nvPr/>
        </p:nvSpPr>
        <p:spPr>
          <a:xfrm>
            <a:off x="1745450" y="1110925"/>
            <a:ext cx="170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Full dataset</a:t>
            </a:r>
            <a:endParaRPr>
              <a:latin typeface="Montserrat"/>
              <a:ea typeface="Montserrat"/>
              <a:cs typeface="Montserrat"/>
              <a:sym typeface="Montserrat"/>
            </a:endParaRPr>
          </a:p>
        </p:txBody>
      </p:sp>
      <p:sp>
        <p:nvSpPr>
          <p:cNvPr id="530" name="Google Shape;530;g128b458b4c7_1_48"/>
          <p:cNvSpPr/>
          <p:nvPr/>
        </p:nvSpPr>
        <p:spPr>
          <a:xfrm>
            <a:off x="1069613" y="3971975"/>
            <a:ext cx="2586883" cy="415329"/>
          </a:xfrm>
          <a:custGeom>
            <a:rect b="b" l="l" r="r" t="t"/>
            <a:pathLst>
              <a:path extrusionOk="0" h="1100209" w="1056949">
                <a:moveTo>
                  <a:pt x="0" y="176162"/>
                </a:moveTo>
                <a:cubicBezTo>
                  <a:pt x="934" y="88482"/>
                  <a:pt x="86124" y="-10142"/>
                  <a:pt x="176162" y="0"/>
                </a:cubicBezTo>
                <a:cubicBezTo>
                  <a:pt x="348707" y="-9681"/>
                  <a:pt x="398204" y="10129"/>
                  <a:pt x="535521" y="0"/>
                </a:cubicBezTo>
                <a:cubicBezTo>
                  <a:pt x="672838" y="-10129"/>
                  <a:pt x="745291" y="13749"/>
                  <a:pt x="880787" y="0"/>
                </a:cubicBezTo>
                <a:cubicBezTo>
                  <a:pt x="975760" y="1556"/>
                  <a:pt x="1054668" y="72804"/>
                  <a:pt x="1056949" y="176162"/>
                </a:cubicBezTo>
                <a:cubicBezTo>
                  <a:pt x="1066230" y="278588"/>
                  <a:pt x="1042857" y="397625"/>
                  <a:pt x="1056949" y="550105"/>
                </a:cubicBezTo>
                <a:cubicBezTo>
                  <a:pt x="1071041" y="702585"/>
                  <a:pt x="1068096" y="747877"/>
                  <a:pt x="1056949" y="924047"/>
                </a:cubicBezTo>
                <a:cubicBezTo>
                  <a:pt x="1048191" y="1023492"/>
                  <a:pt x="974265" y="1115002"/>
                  <a:pt x="880787" y="1100209"/>
                </a:cubicBezTo>
                <a:cubicBezTo>
                  <a:pt x="711881" y="1105372"/>
                  <a:pt x="668007" y="1093390"/>
                  <a:pt x="528475" y="1100209"/>
                </a:cubicBezTo>
                <a:cubicBezTo>
                  <a:pt x="388943" y="1107028"/>
                  <a:pt x="314328" y="1099970"/>
                  <a:pt x="176162" y="1100209"/>
                </a:cubicBezTo>
                <a:cubicBezTo>
                  <a:pt x="91731" y="1112327"/>
                  <a:pt x="-10399" y="1021988"/>
                  <a:pt x="0" y="924047"/>
                </a:cubicBezTo>
                <a:cubicBezTo>
                  <a:pt x="-1783" y="817692"/>
                  <a:pt x="3589" y="638574"/>
                  <a:pt x="0" y="565062"/>
                </a:cubicBezTo>
                <a:cubicBezTo>
                  <a:pt x="-3589" y="491551"/>
                  <a:pt x="16422" y="319065"/>
                  <a:pt x="0" y="176162"/>
                </a:cubicBezTo>
                <a:close/>
              </a:path>
            </a:pathLst>
          </a:cu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a:solidFill>
                  <a:schemeClr val="dk1"/>
                </a:solidFill>
                <a:latin typeface="Montserrat"/>
                <a:ea typeface="Montserrat"/>
                <a:cs typeface="Montserrat"/>
                <a:sym typeface="Montserrat"/>
              </a:rPr>
              <a:t>Arrival Times over Time</a:t>
            </a:r>
            <a:endParaRPr b="1">
              <a:solidFill>
                <a:schemeClr val="dk1"/>
              </a:solidFill>
              <a:highlight>
                <a:schemeClr val="lt1"/>
              </a:highlight>
              <a:latin typeface="Montserrat"/>
              <a:ea typeface="Montserrat"/>
              <a:cs typeface="Montserrat"/>
              <a:sym typeface="Montserrat"/>
            </a:endParaRPr>
          </a:p>
        </p:txBody>
      </p:sp>
      <p:pic>
        <p:nvPicPr>
          <p:cNvPr id="531" name="Google Shape;531;g128b458b4c7_1_48"/>
          <p:cNvPicPr preferRelativeResize="0"/>
          <p:nvPr/>
        </p:nvPicPr>
        <p:blipFill rotWithShape="1">
          <a:blip r:embed="rId4">
            <a:alphaModFix/>
          </a:blip>
          <a:srcRect b="0" l="0" r="0" t="0"/>
          <a:stretch/>
        </p:blipFill>
        <p:spPr>
          <a:xfrm>
            <a:off x="7128802" y="0"/>
            <a:ext cx="1938998" cy="766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128b458b4c7_1_74"/>
          <p:cNvSpPr txBox="1"/>
          <p:nvPr>
            <p:ph type="title"/>
          </p:nvPr>
        </p:nvSpPr>
        <p:spPr>
          <a:xfrm>
            <a:off x="311700" y="445025"/>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4200"/>
              <a:buNone/>
            </a:pPr>
            <a:r>
              <a:rPr lang="en" sz="4000"/>
              <a:t>Model Performance</a:t>
            </a:r>
            <a:endParaRPr sz="1800">
              <a:latin typeface="Montserrat"/>
              <a:ea typeface="Montserrat"/>
              <a:cs typeface="Montserrat"/>
              <a:sym typeface="Montserrat"/>
            </a:endParaRPr>
          </a:p>
        </p:txBody>
      </p:sp>
      <p:graphicFrame>
        <p:nvGraphicFramePr>
          <p:cNvPr id="537" name="Google Shape;537;g128b458b4c7_1_74"/>
          <p:cNvGraphicFramePr/>
          <p:nvPr/>
        </p:nvGraphicFramePr>
        <p:xfrm>
          <a:off x="4572002" y="1262546"/>
          <a:ext cx="3000000" cy="3000000"/>
        </p:xfrm>
        <a:graphic>
          <a:graphicData uri="http://schemas.openxmlformats.org/drawingml/2006/table">
            <a:tbl>
              <a:tblPr bandRow="1" firstRow="1">
                <a:noFill/>
                <a:tableStyleId>{420B6FA0-F579-4E48-ABF0-4D450C513F90}</a:tableStyleId>
              </a:tblPr>
              <a:tblGrid>
                <a:gridCol w="1593250"/>
                <a:gridCol w="889875"/>
                <a:gridCol w="870225"/>
                <a:gridCol w="810725"/>
              </a:tblGrid>
              <a:tr h="214350">
                <a:tc>
                  <a:txBody>
                    <a:bodyPr/>
                    <a:lstStyle/>
                    <a:p>
                      <a:pPr indent="0" lvl="0" marL="0" marR="0" rtl="0" algn="l">
                        <a:lnSpc>
                          <a:spcPct val="100000"/>
                        </a:lnSpc>
                        <a:spcBef>
                          <a:spcPts val="0"/>
                        </a:spcBef>
                        <a:spcAft>
                          <a:spcPts val="0"/>
                        </a:spcAft>
                        <a:buNone/>
                      </a:pPr>
                      <a:r>
                        <a:rPr lang="en" sz="1200" u="none" cap="none" strike="noStrike">
                          <a:latin typeface="Montserrat"/>
                          <a:ea typeface="Montserrat"/>
                          <a:cs typeface="Montserrat"/>
                          <a:sym typeface="Montserrat"/>
                        </a:rPr>
                        <a:t>Model</a:t>
                      </a:r>
                      <a:endParaRPr sz="1200">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latin typeface="Montserrat"/>
                          <a:ea typeface="Montserrat"/>
                          <a:cs typeface="Montserrat"/>
                          <a:sym typeface="Montserrat"/>
                        </a:rPr>
                        <a:t>MAE</a:t>
                      </a:r>
                      <a:endParaRPr sz="1200">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latin typeface="Montserrat"/>
                          <a:ea typeface="Montserrat"/>
                          <a:cs typeface="Montserrat"/>
                          <a:sym typeface="Montserrat"/>
                        </a:rPr>
                        <a:t>MAPE</a:t>
                      </a:r>
                      <a:endParaRPr sz="1200">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latin typeface="Montserrat"/>
                          <a:ea typeface="Montserrat"/>
                          <a:cs typeface="Montserrat"/>
                          <a:sym typeface="Montserrat"/>
                        </a:rPr>
                        <a:t>RMSE</a:t>
                      </a:r>
                      <a:endParaRPr sz="1200">
                        <a:latin typeface="Montserrat"/>
                        <a:ea typeface="Montserrat"/>
                        <a:cs typeface="Montserrat"/>
                        <a:sym typeface="Montserrat"/>
                      </a:endParaRPr>
                    </a:p>
                  </a:txBody>
                  <a:tcPr marT="45725" marB="45725" marR="91450" marL="91450"/>
                </a:tc>
              </a:tr>
              <a:tr h="209425">
                <a:tc>
                  <a:txBody>
                    <a:bodyPr/>
                    <a:lstStyle/>
                    <a:p>
                      <a:pPr indent="0" lvl="0" marL="0" marR="0" rtl="0" algn="l">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Baseline (mean)</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4.7</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15.1</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6.2</a:t>
                      </a:r>
                      <a:endParaRPr sz="1200">
                        <a:solidFill>
                          <a:schemeClr val="dk2"/>
                        </a:solidFill>
                        <a:latin typeface="Montserrat"/>
                        <a:ea typeface="Montserrat"/>
                        <a:cs typeface="Montserrat"/>
                        <a:sym typeface="Montserrat"/>
                      </a:endParaRPr>
                    </a:p>
                  </a:txBody>
                  <a:tcPr marT="45725" marB="45725" marR="91450" marL="91450"/>
                </a:tc>
              </a:tr>
              <a:tr h="209425">
                <a:tc>
                  <a:txBody>
                    <a:bodyPr/>
                    <a:lstStyle/>
                    <a:p>
                      <a:pPr indent="0" lvl="0" marL="0" marR="0" rtl="0" algn="l">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Decision Tree</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3</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9.7</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3.8</a:t>
                      </a:r>
                      <a:endParaRPr sz="1200">
                        <a:solidFill>
                          <a:schemeClr val="dk2"/>
                        </a:solidFill>
                        <a:latin typeface="Montserrat"/>
                        <a:ea typeface="Montserrat"/>
                        <a:cs typeface="Montserrat"/>
                        <a:sym typeface="Montserrat"/>
                      </a:endParaRPr>
                    </a:p>
                  </a:txBody>
                  <a:tcPr marT="45725" marB="45725" marR="91450" marL="91450"/>
                </a:tc>
              </a:tr>
              <a:tr h="209425">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solidFill>
                            <a:schemeClr val="dk2"/>
                          </a:solidFill>
                          <a:latin typeface="Montserrat"/>
                          <a:ea typeface="Montserrat"/>
                          <a:cs typeface="Montserrat"/>
                          <a:sym typeface="Montserrat"/>
                        </a:rPr>
                        <a:t>Random Forest</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2.2</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7.1</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3.0</a:t>
                      </a:r>
                      <a:endParaRPr sz="1200">
                        <a:solidFill>
                          <a:schemeClr val="dk2"/>
                        </a:solidFill>
                        <a:latin typeface="Montserrat"/>
                        <a:ea typeface="Montserrat"/>
                        <a:cs typeface="Montserrat"/>
                        <a:sym typeface="Montserrat"/>
                      </a:endParaRPr>
                    </a:p>
                  </a:txBody>
                  <a:tcPr marT="45725" marB="45725" marR="91450" marL="91450"/>
                </a:tc>
              </a:tr>
              <a:tr h="209425">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solidFill>
                            <a:schemeClr val="dk2"/>
                          </a:solidFill>
                          <a:latin typeface="Montserrat"/>
                          <a:ea typeface="Montserrat"/>
                          <a:cs typeface="Montserrat"/>
                          <a:sym typeface="Montserrat"/>
                        </a:rPr>
                        <a:t>XGBoost</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2.0</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6.6</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2.8</a:t>
                      </a:r>
                      <a:endParaRPr sz="1200">
                        <a:solidFill>
                          <a:schemeClr val="dk2"/>
                        </a:solidFill>
                        <a:latin typeface="Montserrat"/>
                        <a:ea typeface="Montserrat"/>
                        <a:cs typeface="Montserrat"/>
                        <a:sym typeface="Montserrat"/>
                      </a:endParaRPr>
                    </a:p>
                  </a:txBody>
                  <a:tcPr marT="45725" marB="45725" marR="91450" marL="91450"/>
                </a:tc>
              </a:tr>
            </a:tbl>
          </a:graphicData>
        </a:graphic>
      </p:graphicFrame>
      <p:pic>
        <p:nvPicPr>
          <p:cNvPr id="538" name="Google Shape;538;g128b458b4c7_1_74"/>
          <p:cNvPicPr preferRelativeResize="0"/>
          <p:nvPr/>
        </p:nvPicPr>
        <p:blipFill rotWithShape="1">
          <a:blip r:embed="rId3">
            <a:alphaModFix/>
          </a:blip>
          <a:srcRect b="0" l="0" r="0" t="0"/>
          <a:stretch/>
        </p:blipFill>
        <p:spPr>
          <a:xfrm>
            <a:off x="7193400" y="0"/>
            <a:ext cx="1874400" cy="766800"/>
          </a:xfrm>
          <a:prstGeom prst="rect">
            <a:avLst/>
          </a:prstGeom>
          <a:noFill/>
          <a:ln>
            <a:noFill/>
          </a:ln>
        </p:spPr>
      </p:pic>
      <p:pic>
        <p:nvPicPr>
          <p:cNvPr id="539" name="Google Shape;539;g128b458b4c7_1_74"/>
          <p:cNvPicPr preferRelativeResize="0"/>
          <p:nvPr/>
        </p:nvPicPr>
        <p:blipFill>
          <a:blip r:embed="rId4">
            <a:alphaModFix/>
          </a:blip>
          <a:stretch>
            <a:fillRect/>
          </a:stretch>
        </p:blipFill>
        <p:spPr>
          <a:xfrm>
            <a:off x="406400" y="1059926"/>
            <a:ext cx="3711399" cy="3499600"/>
          </a:xfrm>
          <a:prstGeom prst="rect">
            <a:avLst/>
          </a:prstGeom>
          <a:noFill/>
          <a:ln>
            <a:noFill/>
          </a:ln>
        </p:spPr>
      </p:pic>
      <p:graphicFrame>
        <p:nvGraphicFramePr>
          <p:cNvPr id="540" name="Google Shape;540;g128b458b4c7_1_74"/>
          <p:cNvGraphicFramePr/>
          <p:nvPr/>
        </p:nvGraphicFramePr>
        <p:xfrm>
          <a:off x="4572002" y="2817406"/>
          <a:ext cx="3000000" cy="3000000"/>
        </p:xfrm>
        <a:graphic>
          <a:graphicData uri="http://schemas.openxmlformats.org/drawingml/2006/table">
            <a:tbl>
              <a:tblPr bandRow="1" firstRow="1">
                <a:noFill/>
                <a:tableStyleId>{420B6FA0-F579-4E48-ABF0-4D450C513F90}</a:tableStyleId>
              </a:tblPr>
              <a:tblGrid>
                <a:gridCol w="1593250"/>
                <a:gridCol w="889875"/>
                <a:gridCol w="870225"/>
                <a:gridCol w="810725"/>
              </a:tblGrid>
              <a:tr h="370500">
                <a:tc>
                  <a:txBody>
                    <a:bodyPr/>
                    <a:lstStyle/>
                    <a:p>
                      <a:pPr indent="0" lvl="0" marL="0" marR="0" rtl="0" algn="l">
                        <a:lnSpc>
                          <a:spcPct val="100000"/>
                        </a:lnSpc>
                        <a:spcBef>
                          <a:spcPts val="0"/>
                        </a:spcBef>
                        <a:spcAft>
                          <a:spcPts val="0"/>
                        </a:spcAft>
                        <a:buNone/>
                      </a:pPr>
                      <a:r>
                        <a:rPr lang="en" sz="1200" u="none" cap="none" strike="noStrike">
                          <a:latin typeface="Montserrat"/>
                          <a:ea typeface="Montserrat"/>
                          <a:cs typeface="Montserrat"/>
                          <a:sym typeface="Montserrat"/>
                        </a:rPr>
                        <a:t>Model</a:t>
                      </a:r>
                      <a:endParaRPr sz="1200">
                        <a:latin typeface="Montserrat"/>
                        <a:ea typeface="Montserrat"/>
                        <a:cs typeface="Montserrat"/>
                        <a:sym typeface="Montserrat"/>
                      </a:endParaRPr>
                    </a:p>
                  </a:txBody>
                  <a:tcPr marT="45725" marB="45725" marR="91450" marL="91450">
                    <a:lnR cap="flat" cmpd="sng" w="12700">
                      <a:solidFill>
                        <a:schemeClr val="lt1"/>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en" sz="1200" u="none" cap="none" strike="noStrike">
                          <a:latin typeface="Montserrat"/>
                          <a:ea typeface="Montserrat"/>
                          <a:cs typeface="Montserrat"/>
                          <a:sym typeface="Montserrat"/>
                        </a:rPr>
                        <a:t>Custom Loss</a:t>
                      </a:r>
                      <a:endParaRPr sz="1200">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latin typeface="Montserrat"/>
                          <a:ea typeface="Montserrat"/>
                          <a:cs typeface="Montserrat"/>
                          <a:sym typeface="Montserrat"/>
                        </a:rPr>
                        <a:t>Quad</a:t>
                      </a:r>
                      <a:r>
                        <a:rPr lang="en" sz="1200">
                          <a:latin typeface="Montserrat"/>
                          <a:ea typeface="Montserrat"/>
                          <a:cs typeface="Montserrat"/>
                          <a:sym typeface="Montserrat"/>
                        </a:rPr>
                        <a:t>.</a:t>
                      </a:r>
                      <a:r>
                        <a:rPr lang="en" sz="1200" u="none" cap="none" strike="noStrike">
                          <a:latin typeface="Montserrat"/>
                          <a:ea typeface="Montserrat"/>
                          <a:cs typeface="Montserrat"/>
                          <a:sym typeface="Montserrat"/>
                        </a:rPr>
                        <a:t> Loss</a:t>
                      </a:r>
                      <a:endParaRPr sz="1200">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latin typeface="Montserrat"/>
                          <a:ea typeface="Montserrat"/>
                          <a:cs typeface="Montserrat"/>
                          <a:sym typeface="Montserrat"/>
                        </a:rPr>
                        <a:t>% In Target</a:t>
                      </a:r>
                      <a:endParaRPr sz="1200">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262150">
                <a:tc>
                  <a:txBody>
                    <a:bodyPr/>
                    <a:lstStyle/>
                    <a:p>
                      <a:pPr indent="0" lvl="0" marL="0" marR="0" rtl="0" algn="l">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Baseline (mean)</a:t>
                      </a:r>
                      <a:endParaRPr sz="1200">
                        <a:solidFill>
                          <a:schemeClr val="dk2"/>
                        </a:solidFill>
                        <a:latin typeface="Montserrat"/>
                        <a:ea typeface="Montserrat"/>
                        <a:cs typeface="Montserrat"/>
                        <a:sym typeface="Montserrat"/>
                      </a:endParaRPr>
                    </a:p>
                  </a:txBody>
                  <a:tcPr marT="45725" marB="45725" marR="91450" marL="91450">
                    <a:lnR cap="flat" cmpd="sng" w="12700">
                      <a:solidFill>
                        <a:schemeClr val="lt1"/>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2.4</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18</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42.9</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62150">
                <a:tc>
                  <a:txBody>
                    <a:bodyPr/>
                    <a:lstStyle/>
                    <a:p>
                      <a:pPr indent="0" lvl="0" marL="0" marR="0" rtl="0" algn="l">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Decision Tree</a:t>
                      </a:r>
                      <a:endParaRPr sz="1200">
                        <a:solidFill>
                          <a:schemeClr val="dk2"/>
                        </a:solidFill>
                        <a:latin typeface="Montserrat"/>
                        <a:ea typeface="Montserrat"/>
                        <a:cs typeface="Montserrat"/>
                        <a:sym typeface="Montserrat"/>
                      </a:endParaRPr>
                    </a:p>
                  </a:txBody>
                  <a:tcPr marT="45725" marB="45725" marR="91450" marL="91450">
                    <a:lnR cap="flat" cmpd="sng" w="12700">
                      <a:solidFill>
                        <a:schemeClr val="lt1"/>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1.1</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4.7</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65.2</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62150">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solidFill>
                            <a:schemeClr val="dk2"/>
                          </a:solidFill>
                          <a:latin typeface="Montserrat"/>
                          <a:ea typeface="Montserrat"/>
                          <a:cs typeface="Montserrat"/>
                          <a:sym typeface="Montserrat"/>
                        </a:rPr>
                        <a:t>Random Forest</a:t>
                      </a:r>
                      <a:endParaRPr sz="1200">
                        <a:solidFill>
                          <a:schemeClr val="dk2"/>
                        </a:solidFill>
                        <a:latin typeface="Montserrat"/>
                        <a:ea typeface="Montserrat"/>
                        <a:cs typeface="Montserrat"/>
                        <a:sym typeface="Montserrat"/>
                      </a:endParaRPr>
                    </a:p>
                  </a:txBody>
                  <a:tcPr marT="45725" marB="45725" marR="91450" marL="91450">
                    <a:lnR cap="flat" cmpd="sng" w="12700">
                      <a:solidFill>
                        <a:schemeClr val="lt1"/>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0.7</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2.3</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75.4</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62150">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solidFill>
                            <a:schemeClr val="dk2"/>
                          </a:solidFill>
                          <a:latin typeface="Montserrat"/>
                          <a:ea typeface="Montserrat"/>
                          <a:cs typeface="Montserrat"/>
                          <a:sym typeface="Montserrat"/>
                        </a:rPr>
                        <a:t>XGBoost</a:t>
                      </a:r>
                      <a:endParaRPr sz="1200">
                        <a:solidFill>
                          <a:schemeClr val="dk2"/>
                        </a:solidFill>
                        <a:latin typeface="Montserrat"/>
                        <a:ea typeface="Montserrat"/>
                        <a:cs typeface="Montserrat"/>
                        <a:sym typeface="Montserrat"/>
                      </a:endParaRPr>
                    </a:p>
                  </a:txBody>
                  <a:tcPr marT="45725" marB="45725" marR="91450" marL="91450">
                    <a:lnR cap="flat" cmpd="sng" w="12700">
                      <a:solidFill>
                        <a:schemeClr val="lt1"/>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0.6</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1.9</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78.3</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541" name="Google Shape;541;g128b458b4c7_1_74"/>
          <p:cNvSpPr/>
          <p:nvPr/>
        </p:nvSpPr>
        <p:spPr>
          <a:xfrm>
            <a:off x="968663" y="1121550"/>
            <a:ext cx="2586883" cy="415329"/>
          </a:xfrm>
          <a:custGeom>
            <a:rect b="b" l="l" r="r" t="t"/>
            <a:pathLst>
              <a:path extrusionOk="0" h="1100209" w="1056949">
                <a:moveTo>
                  <a:pt x="0" y="176162"/>
                </a:moveTo>
                <a:cubicBezTo>
                  <a:pt x="934" y="88482"/>
                  <a:pt x="86124" y="-10142"/>
                  <a:pt x="176162" y="0"/>
                </a:cubicBezTo>
                <a:cubicBezTo>
                  <a:pt x="348707" y="-9681"/>
                  <a:pt x="398204" y="10129"/>
                  <a:pt x="535521" y="0"/>
                </a:cubicBezTo>
                <a:cubicBezTo>
                  <a:pt x="672838" y="-10129"/>
                  <a:pt x="745291" y="13749"/>
                  <a:pt x="880787" y="0"/>
                </a:cubicBezTo>
                <a:cubicBezTo>
                  <a:pt x="975760" y="1556"/>
                  <a:pt x="1054668" y="72804"/>
                  <a:pt x="1056949" y="176162"/>
                </a:cubicBezTo>
                <a:cubicBezTo>
                  <a:pt x="1066230" y="278588"/>
                  <a:pt x="1042857" y="397625"/>
                  <a:pt x="1056949" y="550105"/>
                </a:cubicBezTo>
                <a:cubicBezTo>
                  <a:pt x="1071041" y="702585"/>
                  <a:pt x="1068096" y="747877"/>
                  <a:pt x="1056949" y="924047"/>
                </a:cubicBezTo>
                <a:cubicBezTo>
                  <a:pt x="1048191" y="1023492"/>
                  <a:pt x="974265" y="1115002"/>
                  <a:pt x="880787" y="1100209"/>
                </a:cubicBezTo>
                <a:cubicBezTo>
                  <a:pt x="711881" y="1105372"/>
                  <a:pt x="668007" y="1093390"/>
                  <a:pt x="528475" y="1100209"/>
                </a:cubicBezTo>
                <a:cubicBezTo>
                  <a:pt x="388943" y="1107028"/>
                  <a:pt x="314328" y="1099970"/>
                  <a:pt x="176162" y="1100209"/>
                </a:cubicBezTo>
                <a:cubicBezTo>
                  <a:pt x="91731" y="1112327"/>
                  <a:pt x="-10399" y="1021988"/>
                  <a:pt x="0" y="924047"/>
                </a:cubicBezTo>
                <a:cubicBezTo>
                  <a:pt x="-1783" y="817692"/>
                  <a:pt x="3589" y="638574"/>
                  <a:pt x="0" y="565062"/>
                </a:cubicBezTo>
                <a:cubicBezTo>
                  <a:pt x="-3589" y="491551"/>
                  <a:pt x="16422" y="319065"/>
                  <a:pt x="0" y="176162"/>
                </a:cubicBezTo>
                <a:close/>
              </a:path>
            </a:pathLst>
          </a:cu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a:solidFill>
                  <a:schemeClr val="dk1"/>
                </a:solidFill>
                <a:latin typeface="Montserrat"/>
                <a:ea typeface="Montserrat"/>
                <a:cs typeface="Montserrat"/>
                <a:sym typeface="Montserrat"/>
              </a:rPr>
              <a:t>Error by Model Type</a:t>
            </a:r>
            <a:endParaRPr b="1">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128b458b4c7_1_161"/>
          <p:cNvSpPr txBox="1"/>
          <p:nvPr>
            <p:ph type="title"/>
          </p:nvPr>
        </p:nvSpPr>
        <p:spPr>
          <a:xfrm>
            <a:off x="311700" y="445025"/>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4200"/>
              <a:buNone/>
            </a:pPr>
            <a:r>
              <a:rPr lang="en" sz="4000"/>
              <a:t>Model Performance</a:t>
            </a:r>
            <a:endParaRPr sz="1800">
              <a:latin typeface="Montserrat"/>
              <a:ea typeface="Montserrat"/>
              <a:cs typeface="Montserrat"/>
              <a:sym typeface="Montserrat"/>
            </a:endParaRPr>
          </a:p>
        </p:txBody>
      </p:sp>
      <p:graphicFrame>
        <p:nvGraphicFramePr>
          <p:cNvPr id="547" name="Google Shape;547;g128b458b4c7_1_161"/>
          <p:cNvGraphicFramePr/>
          <p:nvPr/>
        </p:nvGraphicFramePr>
        <p:xfrm>
          <a:off x="4572002" y="1262546"/>
          <a:ext cx="3000000" cy="3000000"/>
        </p:xfrm>
        <a:graphic>
          <a:graphicData uri="http://schemas.openxmlformats.org/drawingml/2006/table">
            <a:tbl>
              <a:tblPr bandRow="1" firstRow="1">
                <a:noFill/>
                <a:tableStyleId>{420B6FA0-F579-4E48-ABF0-4D450C513F90}</a:tableStyleId>
              </a:tblPr>
              <a:tblGrid>
                <a:gridCol w="1593250"/>
                <a:gridCol w="889875"/>
                <a:gridCol w="870225"/>
                <a:gridCol w="810725"/>
              </a:tblGrid>
              <a:tr h="214350">
                <a:tc>
                  <a:txBody>
                    <a:bodyPr/>
                    <a:lstStyle/>
                    <a:p>
                      <a:pPr indent="0" lvl="0" marL="0" marR="0" rtl="0" algn="l">
                        <a:lnSpc>
                          <a:spcPct val="100000"/>
                        </a:lnSpc>
                        <a:spcBef>
                          <a:spcPts val="0"/>
                        </a:spcBef>
                        <a:spcAft>
                          <a:spcPts val="0"/>
                        </a:spcAft>
                        <a:buNone/>
                      </a:pPr>
                      <a:r>
                        <a:rPr lang="en" sz="1200" u="none" cap="none" strike="noStrike">
                          <a:latin typeface="Montserrat"/>
                          <a:ea typeface="Montserrat"/>
                          <a:cs typeface="Montserrat"/>
                          <a:sym typeface="Montserrat"/>
                        </a:rPr>
                        <a:t>Model</a:t>
                      </a:r>
                      <a:endParaRPr sz="1200">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latin typeface="Montserrat"/>
                          <a:ea typeface="Montserrat"/>
                          <a:cs typeface="Montserrat"/>
                          <a:sym typeface="Montserrat"/>
                        </a:rPr>
                        <a:t>MAE</a:t>
                      </a:r>
                      <a:endParaRPr sz="1200">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latin typeface="Montserrat"/>
                          <a:ea typeface="Montserrat"/>
                          <a:cs typeface="Montserrat"/>
                          <a:sym typeface="Montserrat"/>
                        </a:rPr>
                        <a:t>MAPE</a:t>
                      </a:r>
                      <a:endParaRPr sz="1200">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latin typeface="Montserrat"/>
                          <a:ea typeface="Montserrat"/>
                          <a:cs typeface="Montserrat"/>
                          <a:sym typeface="Montserrat"/>
                        </a:rPr>
                        <a:t>RMSE</a:t>
                      </a:r>
                      <a:endParaRPr sz="1200">
                        <a:latin typeface="Montserrat"/>
                        <a:ea typeface="Montserrat"/>
                        <a:cs typeface="Montserrat"/>
                        <a:sym typeface="Montserrat"/>
                      </a:endParaRPr>
                    </a:p>
                  </a:txBody>
                  <a:tcPr marT="45725" marB="45725" marR="91450" marL="91450"/>
                </a:tc>
              </a:tr>
              <a:tr h="209425">
                <a:tc>
                  <a:txBody>
                    <a:bodyPr/>
                    <a:lstStyle/>
                    <a:p>
                      <a:pPr indent="0" lvl="0" marL="0" marR="0" rtl="0" algn="l">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Baseline (mean)</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4.7</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15.1</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6.2</a:t>
                      </a:r>
                      <a:endParaRPr sz="1200">
                        <a:solidFill>
                          <a:schemeClr val="dk2"/>
                        </a:solidFill>
                        <a:latin typeface="Montserrat"/>
                        <a:ea typeface="Montserrat"/>
                        <a:cs typeface="Montserrat"/>
                        <a:sym typeface="Montserrat"/>
                      </a:endParaRPr>
                    </a:p>
                  </a:txBody>
                  <a:tcPr marT="45725" marB="45725" marR="91450" marL="91450"/>
                </a:tc>
              </a:tr>
              <a:tr h="209425">
                <a:tc>
                  <a:txBody>
                    <a:bodyPr/>
                    <a:lstStyle/>
                    <a:p>
                      <a:pPr indent="0" lvl="0" marL="0" marR="0" rtl="0" algn="l">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Decision Tree</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3</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9.7</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3.8</a:t>
                      </a:r>
                      <a:endParaRPr sz="1200">
                        <a:solidFill>
                          <a:schemeClr val="dk2"/>
                        </a:solidFill>
                        <a:latin typeface="Montserrat"/>
                        <a:ea typeface="Montserrat"/>
                        <a:cs typeface="Montserrat"/>
                        <a:sym typeface="Montserrat"/>
                      </a:endParaRPr>
                    </a:p>
                  </a:txBody>
                  <a:tcPr marT="45725" marB="45725" marR="91450" marL="91450"/>
                </a:tc>
              </a:tr>
              <a:tr h="209425">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solidFill>
                            <a:schemeClr val="dk2"/>
                          </a:solidFill>
                          <a:latin typeface="Montserrat"/>
                          <a:ea typeface="Montserrat"/>
                          <a:cs typeface="Montserrat"/>
                          <a:sym typeface="Montserrat"/>
                        </a:rPr>
                        <a:t>Random Forest</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2.2</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7.1</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3.0</a:t>
                      </a:r>
                      <a:endParaRPr sz="1200">
                        <a:solidFill>
                          <a:schemeClr val="dk2"/>
                        </a:solidFill>
                        <a:latin typeface="Montserrat"/>
                        <a:ea typeface="Montserrat"/>
                        <a:cs typeface="Montserrat"/>
                        <a:sym typeface="Montserrat"/>
                      </a:endParaRPr>
                    </a:p>
                  </a:txBody>
                  <a:tcPr marT="45725" marB="45725" marR="91450" marL="91450"/>
                </a:tc>
              </a:tr>
              <a:tr h="209425">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solidFill>
                            <a:schemeClr val="dk2"/>
                          </a:solidFill>
                          <a:latin typeface="Montserrat"/>
                          <a:ea typeface="Montserrat"/>
                          <a:cs typeface="Montserrat"/>
                          <a:sym typeface="Montserrat"/>
                        </a:rPr>
                        <a:t>XGBoost</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2.0</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6.6</a:t>
                      </a:r>
                      <a:endParaRPr sz="1200">
                        <a:solidFill>
                          <a:schemeClr val="dk2"/>
                        </a:solidFill>
                        <a:latin typeface="Montserrat"/>
                        <a:ea typeface="Montserrat"/>
                        <a:cs typeface="Montserrat"/>
                        <a:sym typeface="Montserrat"/>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2.8</a:t>
                      </a:r>
                      <a:endParaRPr sz="1200">
                        <a:solidFill>
                          <a:schemeClr val="dk2"/>
                        </a:solidFill>
                        <a:latin typeface="Montserrat"/>
                        <a:ea typeface="Montserrat"/>
                        <a:cs typeface="Montserrat"/>
                        <a:sym typeface="Montserrat"/>
                      </a:endParaRPr>
                    </a:p>
                  </a:txBody>
                  <a:tcPr marT="45725" marB="45725" marR="91450" marL="91450"/>
                </a:tc>
              </a:tr>
            </a:tbl>
          </a:graphicData>
        </a:graphic>
      </p:graphicFrame>
      <p:pic>
        <p:nvPicPr>
          <p:cNvPr id="548" name="Google Shape;548;g128b458b4c7_1_161"/>
          <p:cNvPicPr preferRelativeResize="0"/>
          <p:nvPr/>
        </p:nvPicPr>
        <p:blipFill rotWithShape="1">
          <a:blip r:embed="rId3">
            <a:alphaModFix/>
          </a:blip>
          <a:srcRect b="0" l="0" r="0" t="0"/>
          <a:stretch/>
        </p:blipFill>
        <p:spPr>
          <a:xfrm>
            <a:off x="7193400" y="0"/>
            <a:ext cx="1874400" cy="766800"/>
          </a:xfrm>
          <a:prstGeom prst="rect">
            <a:avLst/>
          </a:prstGeom>
          <a:noFill/>
          <a:ln>
            <a:noFill/>
          </a:ln>
        </p:spPr>
      </p:pic>
      <p:pic>
        <p:nvPicPr>
          <p:cNvPr id="549" name="Google Shape;549;g128b458b4c7_1_161"/>
          <p:cNvPicPr preferRelativeResize="0"/>
          <p:nvPr/>
        </p:nvPicPr>
        <p:blipFill>
          <a:blip r:embed="rId4">
            <a:alphaModFix/>
          </a:blip>
          <a:stretch>
            <a:fillRect/>
          </a:stretch>
        </p:blipFill>
        <p:spPr>
          <a:xfrm>
            <a:off x="406400" y="1059926"/>
            <a:ext cx="3711399" cy="3499600"/>
          </a:xfrm>
          <a:prstGeom prst="rect">
            <a:avLst/>
          </a:prstGeom>
          <a:noFill/>
          <a:ln>
            <a:noFill/>
          </a:ln>
        </p:spPr>
      </p:pic>
      <p:graphicFrame>
        <p:nvGraphicFramePr>
          <p:cNvPr id="550" name="Google Shape;550;g128b458b4c7_1_161"/>
          <p:cNvGraphicFramePr/>
          <p:nvPr/>
        </p:nvGraphicFramePr>
        <p:xfrm>
          <a:off x="4572002" y="2817406"/>
          <a:ext cx="3000000" cy="3000000"/>
        </p:xfrm>
        <a:graphic>
          <a:graphicData uri="http://schemas.openxmlformats.org/drawingml/2006/table">
            <a:tbl>
              <a:tblPr bandRow="1" firstRow="1">
                <a:noFill/>
                <a:tableStyleId>{420B6FA0-F579-4E48-ABF0-4D450C513F90}</a:tableStyleId>
              </a:tblPr>
              <a:tblGrid>
                <a:gridCol w="1593250"/>
                <a:gridCol w="889875"/>
                <a:gridCol w="870225"/>
                <a:gridCol w="810725"/>
              </a:tblGrid>
              <a:tr h="370500">
                <a:tc>
                  <a:txBody>
                    <a:bodyPr/>
                    <a:lstStyle/>
                    <a:p>
                      <a:pPr indent="0" lvl="0" marL="0" marR="0" rtl="0" algn="l">
                        <a:lnSpc>
                          <a:spcPct val="100000"/>
                        </a:lnSpc>
                        <a:spcBef>
                          <a:spcPts val="0"/>
                        </a:spcBef>
                        <a:spcAft>
                          <a:spcPts val="0"/>
                        </a:spcAft>
                        <a:buNone/>
                      </a:pPr>
                      <a:r>
                        <a:rPr lang="en" sz="1200" u="none" cap="none" strike="noStrike">
                          <a:latin typeface="Montserrat"/>
                          <a:ea typeface="Montserrat"/>
                          <a:cs typeface="Montserrat"/>
                          <a:sym typeface="Montserrat"/>
                        </a:rPr>
                        <a:t>Model</a:t>
                      </a:r>
                      <a:endParaRPr sz="1200">
                        <a:latin typeface="Montserrat"/>
                        <a:ea typeface="Montserrat"/>
                        <a:cs typeface="Montserrat"/>
                        <a:sym typeface="Montserrat"/>
                      </a:endParaRPr>
                    </a:p>
                  </a:txBody>
                  <a:tcPr marT="45725" marB="45725" marR="91450" marL="91450">
                    <a:lnR cap="flat" cmpd="sng" w="12700">
                      <a:solidFill>
                        <a:schemeClr val="lt1"/>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en" sz="1200" u="none" cap="none" strike="noStrike">
                          <a:latin typeface="Montserrat"/>
                          <a:ea typeface="Montserrat"/>
                          <a:cs typeface="Montserrat"/>
                          <a:sym typeface="Montserrat"/>
                        </a:rPr>
                        <a:t>Custom Loss</a:t>
                      </a:r>
                      <a:endParaRPr sz="1200">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latin typeface="Montserrat"/>
                          <a:ea typeface="Montserrat"/>
                          <a:cs typeface="Montserrat"/>
                          <a:sym typeface="Montserrat"/>
                        </a:rPr>
                        <a:t>Quad</a:t>
                      </a:r>
                      <a:r>
                        <a:rPr lang="en" sz="1200">
                          <a:latin typeface="Montserrat"/>
                          <a:ea typeface="Montserrat"/>
                          <a:cs typeface="Montserrat"/>
                          <a:sym typeface="Montserrat"/>
                        </a:rPr>
                        <a:t>.</a:t>
                      </a:r>
                      <a:r>
                        <a:rPr lang="en" sz="1200" u="none" cap="none" strike="noStrike">
                          <a:latin typeface="Montserrat"/>
                          <a:ea typeface="Montserrat"/>
                          <a:cs typeface="Montserrat"/>
                          <a:sym typeface="Montserrat"/>
                        </a:rPr>
                        <a:t> Loss</a:t>
                      </a:r>
                      <a:endParaRPr sz="1200">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latin typeface="Montserrat"/>
                          <a:ea typeface="Montserrat"/>
                          <a:cs typeface="Montserrat"/>
                          <a:sym typeface="Montserrat"/>
                        </a:rPr>
                        <a:t>% In Target</a:t>
                      </a:r>
                      <a:endParaRPr sz="1200">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262150">
                <a:tc>
                  <a:txBody>
                    <a:bodyPr/>
                    <a:lstStyle/>
                    <a:p>
                      <a:pPr indent="0" lvl="0" marL="0" marR="0" rtl="0" algn="l">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Baseline (mean)</a:t>
                      </a:r>
                      <a:endParaRPr sz="1200">
                        <a:solidFill>
                          <a:schemeClr val="dk2"/>
                        </a:solidFill>
                        <a:latin typeface="Montserrat"/>
                        <a:ea typeface="Montserrat"/>
                        <a:cs typeface="Montserrat"/>
                        <a:sym typeface="Montserrat"/>
                      </a:endParaRPr>
                    </a:p>
                  </a:txBody>
                  <a:tcPr marT="45725" marB="45725" marR="91450" marL="91450">
                    <a:lnR cap="flat" cmpd="sng" w="12700">
                      <a:solidFill>
                        <a:schemeClr val="lt1"/>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2.4</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18</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42.9</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62150">
                <a:tc>
                  <a:txBody>
                    <a:bodyPr/>
                    <a:lstStyle/>
                    <a:p>
                      <a:pPr indent="0" lvl="0" marL="0" marR="0" rtl="0" algn="l">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Decision Tree</a:t>
                      </a:r>
                      <a:endParaRPr sz="1200">
                        <a:solidFill>
                          <a:schemeClr val="dk2"/>
                        </a:solidFill>
                        <a:latin typeface="Montserrat"/>
                        <a:ea typeface="Montserrat"/>
                        <a:cs typeface="Montserrat"/>
                        <a:sym typeface="Montserrat"/>
                      </a:endParaRPr>
                    </a:p>
                  </a:txBody>
                  <a:tcPr marT="45725" marB="45725" marR="91450" marL="91450">
                    <a:lnR cap="flat" cmpd="sng" w="12700">
                      <a:solidFill>
                        <a:schemeClr val="lt1"/>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1.1</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4.7</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65.2</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62150">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solidFill>
                            <a:schemeClr val="dk2"/>
                          </a:solidFill>
                          <a:latin typeface="Montserrat"/>
                          <a:ea typeface="Montserrat"/>
                          <a:cs typeface="Montserrat"/>
                          <a:sym typeface="Montserrat"/>
                        </a:rPr>
                        <a:t>Random Forest</a:t>
                      </a:r>
                      <a:endParaRPr sz="1200">
                        <a:solidFill>
                          <a:schemeClr val="dk2"/>
                        </a:solidFill>
                        <a:latin typeface="Montserrat"/>
                        <a:ea typeface="Montserrat"/>
                        <a:cs typeface="Montserrat"/>
                        <a:sym typeface="Montserrat"/>
                      </a:endParaRPr>
                    </a:p>
                  </a:txBody>
                  <a:tcPr marT="45725" marB="45725" marR="91450" marL="91450">
                    <a:lnR cap="flat" cmpd="sng" w="12700">
                      <a:solidFill>
                        <a:schemeClr val="lt1"/>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0.7</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2.3</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75.4</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62150">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solidFill>
                            <a:schemeClr val="dk2"/>
                          </a:solidFill>
                          <a:latin typeface="Montserrat"/>
                          <a:ea typeface="Montserrat"/>
                          <a:cs typeface="Montserrat"/>
                          <a:sym typeface="Montserrat"/>
                        </a:rPr>
                        <a:t>XGBoost</a:t>
                      </a:r>
                      <a:endParaRPr sz="1200">
                        <a:solidFill>
                          <a:schemeClr val="dk2"/>
                        </a:solidFill>
                        <a:latin typeface="Montserrat"/>
                        <a:ea typeface="Montserrat"/>
                        <a:cs typeface="Montserrat"/>
                        <a:sym typeface="Montserrat"/>
                      </a:endParaRPr>
                    </a:p>
                  </a:txBody>
                  <a:tcPr marT="45725" marB="45725" marR="91450" marL="91450">
                    <a:lnR cap="flat" cmpd="sng" w="12700">
                      <a:solidFill>
                        <a:schemeClr val="lt1"/>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0.6</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1.9</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solidFill>
                            <a:schemeClr val="dk2"/>
                          </a:solidFill>
                          <a:latin typeface="Montserrat"/>
                          <a:ea typeface="Montserrat"/>
                          <a:cs typeface="Montserrat"/>
                          <a:sym typeface="Montserrat"/>
                        </a:rPr>
                        <a:t>78.3</a:t>
                      </a:r>
                      <a:endParaRPr sz="1200">
                        <a:solidFill>
                          <a:schemeClr val="dk2"/>
                        </a:solidFill>
                        <a:latin typeface="Montserrat"/>
                        <a:ea typeface="Montserrat"/>
                        <a:cs typeface="Montserrat"/>
                        <a:sym typeface="Montserrat"/>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551" name="Google Shape;551;g128b458b4c7_1_161"/>
          <p:cNvSpPr/>
          <p:nvPr/>
        </p:nvSpPr>
        <p:spPr>
          <a:xfrm>
            <a:off x="968663" y="1121550"/>
            <a:ext cx="2586883" cy="415329"/>
          </a:xfrm>
          <a:custGeom>
            <a:rect b="b" l="l" r="r" t="t"/>
            <a:pathLst>
              <a:path extrusionOk="0" h="1100209" w="1056949">
                <a:moveTo>
                  <a:pt x="0" y="176162"/>
                </a:moveTo>
                <a:cubicBezTo>
                  <a:pt x="934" y="88482"/>
                  <a:pt x="86124" y="-10142"/>
                  <a:pt x="176162" y="0"/>
                </a:cubicBezTo>
                <a:cubicBezTo>
                  <a:pt x="348707" y="-9681"/>
                  <a:pt x="398204" y="10129"/>
                  <a:pt x="535521" y="0"/>
                </a:cubicBezTo>
                <a:cubicBezTo>
                  <a:pt x="672838" y="-10129"/>
                  <a:pt x="745291" y="13749"/>
                  <a:pt x="880787" y="0"/>
                </a:cubicBezTo>
                <a:cubicBezTo>
                  <a:pt x="975760" y="1556"/>
                  <a:pt x="1054668" y="72804"/>
                  <a:pt x="1056949" y="176162"/>
                </a:cubicBezTo>
                <a:cubicBezTo>
                  <a:pt x="1066230" y="278588"/>
                  <a:pt x="1042857" y="397625"/>
                  <a:pt x="1056949" y="550105"/>
                </a:cubicBezTo>
                <a:cubicBezTo>
                  <a:pt x="1071041" y="702585"/>
                  <a:pt x="1068096" y="747877"/>
                  <a:pt x="1056949" y="924047"/>
                </a:cubicBezTo>
                <a:cubicBezTo>
                  <a:pt x="1048191" y="1023492"/>
                  <a:pt x="974265" y="1115002"/>
                  <a:pt x="880787" y="1100209"/>
                </a:cubicBezTo>
                <a:cubicBezTo>
                  <a:pt x="711881" y="1105372"/>
                  <a:pt x="668007" y="1093390"/>
                  <a:pt x="528475" y="1100209"/>
                </a:cubicBezTo>
                <a:cubicBezTo>
                  <a:pt x="388943" y="1107028"/>
                  <a:pt x="314328" y="1099970"/>
                  <a:pt x="176162" y="1100209"/>
                </a:cubicBezTo>
                <a:cubicBezTo>
                  <a:pt x="91731" y="1112327"/>
                  <a:pt x="-10399" y="1021988"/>
                  <a:pt x="0" y="924047"/>
                </a:cubicBezTo>
                <a:cubicBezTo>
                  <a:pt x="-1783" y="817692"/>
                  <a:pt x="3589" y="638574"/>
                  <a:pt x="0" y="565062"/>
                </a:cubicBezTo>
                <a:cubicBezTo>
                  <a:pt x="-3589" y="491551"/>
                  <a:pt x="16422" y="319065"/>
                  <a:pt x="0" y="176162"/>
                </a:cubicBezTo>
                <a:close/>
              </a:path>
            </a:pathLst>
          </a:cu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a:solidFill>
                  <a:schemeClr val="dk1"/>
                </a:solidFill>
                <a:latin typeface="Montserrat"/>
                <a:ea typeface="Montserrat"/>
                <a:cs typeface="Montserrat"/>
                <a:sym typeface="Montserrat"/>
              </a:rPr>
              <a:t>Error by Model Type</a:t>
            </a:r>
            <a:endParaRPr b="1">
              <a:solidFill>
                <a:schemeClr val="dk1"/>
              </a:solidFill>
              <a:highlight>
                <a:schemeClr val="lt1"/>
              </a:highlight>
              <a:latin typeface="Montserrat"/>
              <a:ea typeface="Montserrat"/>
              <a:cs typeface="Montserrat"/>
              <a:sym typeface="Montserrat"/>
            </a:endParaRPr>
          </a:p>
        </p:txBody>
      </p:sp>
      <p:sp>
        <p:nvSpPr>
          <p:cNvPr id="552" name="Google Shape;552;g128b458b4c7_1_161"/>
          <p:cNvSpPr/>
          <p:nvPr/>
        </p:nvSpPr>
        <p:spPr>
          <a:xfrm>
            <a:off x="4572000" y="1536875"/>
            <a:ext cx="4164000" cy="822900"/>
          </a:xfrm>
          <a:prstGeom prst="rect">
            <a:avLst/>
          </a:prstGeom>
          <a:solidFill>
            <a:srgbClr val="F2F2F2">
              <a:alpha val="890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3" name="Google Shape;553;g128b458b4c7_1_161"/>
          <p:cNvSpPr/>
          <p:nvPr/>
        </p:nvSpPr>
        <p:spPr>
          <a:xfrm>
            <a:off x="4572038" y="3274625"/>
            <a:ext cx="4164000" cy="822900"/>
          </a:xfrm>
          <a:prstGeom prst="rect">
            <a:avLst/>
          </a:prstGeom>
          <a:solidFill>
            <a:srgbClr val="F2F2F2">
              <a:alpha val="890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12acf902f00_3_164"/>
          <p:cNvSpPr/>
          <p:nvPr/>
        </p:nvSpPr>
        <p:spPr>
          <a:xfrm>
            <a:off x="6117325" y="1293275"/>
            <a:ext cx="2396938" cy="2473226"/>
          </a:xfrm>
          <a:custGeom>
            <a:rect b="b" l="l" r="r" t="t"/>
            <a:pathLst>
              <a:path extrusionOk="0" h="2884229" w="1509882">
                <a:moveTo>
                  <a:pt x="0" y="251652"/>
                </a:moveTo>
                <a:cubicBezTo>
                  <a:pt x="1125" y="124246"/>
                  <a:pt x="128700" y="-22414"/>
                  <a:pt x="251652" y="0"/>
                </a:cubicBezTo>
                <a:cubicBezTo>
                  <a:pt x="392748" y="-22260"/>
                  <a:pt x="517469" y="18367"/>
                  <a:pt x="765007" y="0"/>
                </a:cubicBezTo>
                <a:cubicBezTo>
                  <a:pt x="1012546" y="-18367"/>
                  <a:pt x="1085386" y="-5965"/>
                  <a:pt x="1258230" y="0"/>
                </a:cubicBezTo>
                <a:cubicBezTo>
                  <a:pt x="1376812" y="13692"/>
                  <a:pt x="1500336" y="87287"/>
                  <a:pt x="1509882" y="251652"/>
                </a:cubicBezTo>
                <a:cubicBezTo>
                  <a:pt x="1531646" y="388027"/>
                  <a:pt x="1485692" y="622514"/>
                  <a:pt x="1509882" y="846883"/>
                </a:cubicBezTo>
                <a:cubicBezTo>
                  <a:pt x="1534072" y="1071252"/>
                  <a:pt x="1501878" y="1178686"/>
                  <a:pt x="1509882" y="1442115"/>
                </a:cubicBezTo>
                <a:cubicBezTo>
                  <a:pt x="1517886" y="1705544"/>
                  <a:pt x="1532180" y="1799616"/>
                  <a:pt x="1509882" y="2061155"/>
                </a:cubicBezTo>
                <a:cubicBezTo>
                  <a:pt x="1487584" y="2322694"/>
                  <a:pt x="1525965" y="2417176"/>
                  <a:pt x="1509882" y="2632577"/>
                </a:cubicBezTo>
                <a:cubicBezTo>
                  <a:pt x="1518649" y="2769767"/>
                  <a:pt x="1409821" y="2913114"/>
                  <a:pt x="1258230" y="2884229"/>
                </a:cubicBezTo>
                <a:cubicBezTo>
                  <a:pt x="1000891" y="2868500"/>
                  <a:pt x="841182" y="2874901"/>
                  <a:pt x="734809" y="2884229"/>
                </a:cubicBezTo>
                <a:cubicBezTo>
                  <a:pt x="628436" y="2893557"/>
                  <a:pt x="358322" y="2880288"/>
                  <a:pt x="251652" y="2884229"/>
                </a:cubicBezTo>
                <a:cubicBezTo>
                  <a:pt x="142263" y="2883958"/>
                  <a:pt x="27234" y="2770947"/>
                  <a:pt x="0" y="2632577"/>
                </a:cubicBezTo>
                <a:cubicBezTo>
                  <a:pt x="8277" y="2436191"/>
                  <a:pt x="-15606" y="2317314"/>
                  <a:pt x="0" y="2084964"/>
                </a:cubicBezTo>
                <a:cubicBezTo>
                  <a:pt x="15606" y="1852614"/>
                  <a:pt x="-25536" y="1730987"/>
                  <a:pt x="0" y="1561161"/>
                </a:cubicBezTo>
                <a:cubicBezTo>
                  <a:pt x="25536" y="1391335"/>
                  <a:pt x="-26035" y="1146368"/>
                  <a:pt x="0" y="1013548"/>
                </a:cubicBezTo>
                <a:cubicBezTo>
                  <a:pt x="26035" y="880728"/>
                  <a:pt x="-16260" y="563411"/>
                  <a:pt x="0" y="251652"/>
                </a:cubicBezTo>
                <a:close/>
              </a:path>
            </a:pathLst>
          </a:cu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chemeClr val="dk2"/>
                </a:solidFill>
                <a:latin typeface="Montserrat"/>
                <a:ea typeface="Montserrat"/>
                <a:cs typeface="Montserrat"/>
                <a:sym typeface="Montserrat"/>
              </a:rPr>
              <a:t>Overall Congestion is 4.5x more important than any other variable</a:t>
            </a:r>
            <a:endParaRPr>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lang="en">
                <a:solidFill>
                  <a:schemeClr val="dk2"/>
                </a:solidFill>
                <a:latin typeface="Montserrat"/>
                <a:ea typeface="Montserrat"/>
                <a:cs typeface="Montserrat"/>
                <a:sym typeface="Montserrat"/>
              </a:rPr>
              <a:t>Approaching from the North leads to longer arrival times</a:t>
            </a:r>
            <a:endParaRPr>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lang="en">
                <a:solidFill>
                  <a:schemeClr val="dk2"/>
                </a:solidFill>
                <a:latin typeface="Montserrat"/>
                <a:ea typeface="Montserrat"/>
                <a:cs typeface="Montserrat"/>
                <a:sym typeface="Montserrat"/>
              </a:rPr>
              <a:t>Congestion is </a:t>
            </a:r>
            <a:r>
              <a:rPr lang="en">
                <a:solidFill>
                  <a:schemeClr val="dk2"/>
                </a:solidFill>
                <a:latin typeface="Montserrat"/>
                <a:ea typeface="Montserrat"/>
                <a:cs typeface="Montserrat"/>
                <a:sym typeface="Montserrat"/>
              </a:rPr>
              <a:t>relevant at all lagged periods, as a trend, and overall</a:t>
            </a:r>
            <a:endParaRPr>
              <a:solidFill>
                <a:schemeClr val="dk2"/>
              </a:solidFill>
              <a:latin typeface="Montserrat"/>
              <a:ea typeface="Montserrat"/>
              <a:cs typeface="Montserrat"/>
              <a:sym typeface="Montserrat"/>
            </a:endParaRPr>
          </a:p>
        </p:txBody>
      </p:sp>
      <p:sp>
        <p:nvSpPr>
          <p:cNvPr id="559" name="Google Shape;559;g12acf902f00_3_164"/>
          <p:cNvSpPr txBox="1"/>
          <p:nvPr>
            <p:ph type="title"/>
          </p:nvPr>
        </p:nvSpPr>
        <p:spPr>
          <a:xfrm>
            <a:off x="311700" y="445025"/>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4200"/>
              <a:buNone/>
            </a:pPr>
            <a:r>
              <a:rPr lang="en" sz="4000"/>
              <a:t>SHAP Analysis</a:t>
            </a:r>
            <a:endParaRPr sz="1800">
              <a:latin typeface="Montserrat"/>
              <a:ea typeface="Montserrat"/>
              <a:cs typeface="Montserrat"/>
              <a:sym typeface="Montserrat"/>
            </a:endParaRPr>
          </a:p>
        </p:txBody>
      </p:sp>
      <p:pic>
        <p:nvPicPr>
          <p:cNvPr id="560" name="Google Shape;560;g12acf902f00_3_164"/>
          <p:cNvPicPr preferRelativeResize="0"/>
          <p:nvPr/>
        </p:nvPicPr>
        <p:blipFill rotWithShape="1">
          <a:blip r:embed="rId3">
            <a:alphaModFix/>
          </a:blip>
          <a:srcRect b="0" l="0" r="0" t="0"/>
          <a:stretch/>
        </p:blipFill>
        <p:spPr>
          <a:xfrm>
            <a:off x="7193400" y="0"/>
            <a:ext cx="1874400" cy="766800"/>
          </a:xfrm>
          <a:prstGeom prst="rect">
            <a:avLst/>
          </a:prstGeom>
          <a:noFill/>
          <a:ln>
            <a:noFill/>
          </a:ln>
        </p:spPr>
      </p:pic>
      <p:pic>
        <p:nvPicPr>
          <p:cNvPr id="561" name="Google Shape;561;g12acf902f00_3_164"/>
          <p:cNvPicPr preferRelativeResize="0"/>
          <p:nvPr/>
        </p:nvPicPr>
        <p:blipFill rotWithShape="1">
          <a:blip r:embed="rId4">
            <a:alphaModFix/>
          </a:blip>
          <a:srcRect b="0" l="0" r="0" t="0"/>
          <a:stretch/>
        </p:blipFill>
        <p:spPr>
          <a:xfrm>
            <a:off x="311700" y="1135225"/>
            <a:ext cx="5136175" cy="32155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3"/>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200"/>
              <a:buNone/>
            </a:pPr>
            <a:r>
              <a:rPr lang="en" sz="5400"/>
              <a:t>Deployment</a:t>
            </a:r>
            <a:endParaRPr sz="5400"/>
          </a:p>
          <a:p>
            <a:pPr indent="0" lvl="0" marL="0" rtl="0" algn="l">
              <a:lnSpc>
                <a:spcPct val="80000"/>
              </a:lnSpc>
              <a:spcBef>
                <a:spcPts val="0"/>
              </a:spcBef>
              <a:spcAft>
                <a:spcPts val="0"/>
              </a:spcAft>
              <a:buSzPts val="4200"/>
              <a:buNone/>
            </a:pPr>
            <a:r>
              <a:rPr lang="en" sz="5400"/>
              <a:t>&amp; </a:t>
            </a:r>
            <a:endParaRPr sz="5400"/>
          </a:p>
          <a:p>
            <a:pPr indent="0" lvl="0" marL="0" rtl="0" algn="l">
              <a:lnSpc>
                <a:spcPct val="80000"/>
              </a:lnSpc>
              <a:spcBef>
                <a:spcPts val="0"/>
              </a:spcBef>
              <a:spcAft>
                <a:spcPts val="0"/>
              </a:spcAft>
              <a:buClr>
                <a:srgbClr val="000000"/>
              </a:buClr>
              <a:buSzPts val="4200"/>
              <a:buFont typeface="Arial"/>
              <a:buNone/>
            </a:pPr>
            <a:r>
              <a:rPr lang="en" sz="5400"/>
              <a:t>Impact</a:t>
            </a:r>
            <a:endParaRPr sz="5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4"/>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Dashboard</a:t>
            </a:r>
            <a:endParaRPr/>
          </a:p>
        </p:txBody>
      </p:sp>
      <p:pic>
        <p:nvPicPr>
          <p:cNvPr id="572" name="Google Shape;572;p54"/>
          <p:cNvPicPr preferRelativeResize="0"/>
          <p:nvPr/>
        </p:nvPicPr>
        <p:blipFill rotWithShape="1">
          <a:blip r:embed="rId3">
            <a:alphaModFix/>
          </a:blip>
          <a:srcRect b="0" l="0" r="0" t="1839"/>
          <a:stretch/>
        </p:blipFill>
        <p:spPr>
          <a:xfrm>
            <a:off x="2098454" y="1227094"/>
            <a:ext cx="4739668" cy="3734182"/>
          </a:xfrm>
          <a:prstGeom prst="rect">
            <a:avLst/>
          </a:prstGeom>
          <a:noFill/>
          <a:ln>
            <a:noFill/>
          </a:ln>
        </p:spPr>
      </p:pic>
      <p:pic>
        <p:nvPicPr>
          <p:cNvPr id="573" name="Google Shape;573;p54"/>
          <p:cNvPicPr preferRelativeResize="0"/>
          <p:nvPr/>
        </p:nvPicPr>
        <p:blipFill rotWithShape="1">
          <a:blip r:embed="rId4">
            <a:alphaModFix/>
          </a:blip>
          <a:srcRect b="0" l="0" r="0" t="0"/>
          <a:stretch/>
        </p:blipFill>
        <p:spPr>
          <a:xfrm>
            <a:off x="7147683" y="0"/>
            <a:ext cx="1920117" cy="766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5"/>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Deployment</a:t>
            </a:r>
            <a:endParaRPr/>
          </a:p>
        </p:txBody>
      </p:sp>
      <p:pic>
        <p:nvPicPr>
          <p:cNvPr id="579" name="Google Shape;579;p55"/>
          <p:cNvPicPr preferRelativeResize="0"/>
          <p:nvPr/>
        </p:nvPicPr>
        <p:blipFill rotWithShape="1">
          <a:blip r:embed="rId3">
            <a:alphaModFix/>
          </a:blip>
          <a:srcRect b="6415" l="0" r="0" t="2372"/>
          <a:stretch/>
        </p:blipFill>
        <p:spPr>
          <a:xfrm>
            <a:off x="0" y="1828801"/>
            <a:ext cx="9144000" cy="1422838"/>
          </a:xfrm>
          <a:prstGeom prst="rect">
            <a:avLst/>
          </a:prstGeom>
          <a:noFill/>
          <a:ln>
            <a:noFill/>
          </a:ln>
        </p:spPr>
      </p:pic>
      <p:sp>
        <p:nvSpPr>
          <p:cNvPr id="580" name="Google Shape;580;p55"/>
          <p:cNvSpPr/>
          <p:nvPr/>
        </p:nvSpPr>
        <p:spPr>
          <a:xfrm>
            <a:off x="603031" y="2648607"/>
            <a:ext cx="638503" cy="729155"/>
          </a:xfrm>
          <a:prstGeom prst="rect">
            <a:avLst/>
          </a:prstGeom>
          <a:noFill/>
          <a:ln cap="flat" cmpd="sng" w="25400">
            <a:solidFill>
              <a:srgbClr val="A62BF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81" name="Google Shape;581;p55"/>
          <p:cNvPicPr preferRelativeResize="0"/>
          <p:nvPr/>
        </p:nvPicPr>
        <p:blipFill rotWithShape="1">
          <a:blip r:embed="rId4">
            <a:alphaModFix/>
          </a:blip>
          <a:srcRect b="0" l="0" r="0" t="0"/>
          <a:stretch/>
        </p:blipFill>
        <p:spPr>
          <a:xfrm>
            <a:off x="7147683" y="0"/>
            <a:ext cx="1920117" cy="766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12acf902f00_1_10"/>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Impact of the model</a:t>
            </a:r>
            <a:endParaRPr/>
          </a:p>
        </p:txBody>
      </p:sp>
      <p:pic>
        <p:nvPicPr>
          <p:cNvPr id="587" name="Google Shape;587;g12acf902f00_1_10"/>
          <p:cNvPicPr preferRelativeResize="0"/>
          <p:nvPr/>
        </p:nvPicPr>
        <p:blipFill rotWithShape="1">
          <a:blip r:embed="rId3">
            <a:alphaModFix/>
          </a:blip>
          <a:srcRect b="0" l="0" r="0" t="0"/>
          <a:stretch/>
        </p:blipFill>
        <p:spPr>
          <a:xfrm>
            <a:off x="7147683" y="0"/>
            <a:ext cx="1920117" cy="766800"/>
          </a:xfrm>
          <a:prstGeom prst="rect">
            <a:avLst/>
          </a:prstGeom>
          <a:noFill/>
          <a:ln>
            <a:noFill/>
          </a:ln>
        </p:spPr>
      </p:pic>
      <p:sp>
        <p:nvSpPr>
          <p:cNvPr id="588" name="Google Shape;588;g12acf902f00_1_10"/>
          <p:cNvSpPr/>
          <p:nvPr/>
        </p:nvSpPr>
        <p:spPr>
          <a:xfrm>
            <a:off x="869150" y="1376625"/>
            <a:ext cx="7453927" cy="1333890"/>
          </a:xfrm>
          <a:custGeom>
            <a:rect b="b" l="l" r="r" t="t"/>
            <a:pathLst>
              <a:path extrusionOk="0" h="918341" w="1391307">
                <a:moveTo>
                  <a:pt x="0" y="153060"/>
                </a:moveTo>
                <a:cubicBezTo>
                  <a:pt x="6766" y="68592"/>
                  <a:pt x="56538" y="6840"/>
                  <a:pt x="153060" y="0"/>
                </a:cubicBezTo>
                <a:cubicBezTo>
                  <a:pt x="336379" y="-8420"/>
                  <a:pt x="583596" y="16167"/>
                  <a:pt x="695654" y="0"/>
                </a:cubicBezTo>
                <a:cubicBezTo>
                  <a:pt x="807712" y="-16167"/>
                  <a:pt x="1049533" y="-7682"/>
                  <a:pt x="1238247" y="0"/>
                </a:cubicBezTo>
                <a:cubicBezTo>
                  <a:pt x="1325800" y="2672"/>
                  <a:pt x="1385905" y="74824"/>
                  <a:pt x="1391307" y="153060"/>
                </a:cubicBezTo>
                <a:cubicBezTo>
                  <a:pt x="1361799" y="432119"/>
                  <a:pt x="1401346" y="487198"/>
                  <a:pt x="1391307" y="765281"/>
                </a:cubicBezTo>
                <a:cubicBezTo>
                  <a:pt x="1377488" y="848773"/>
                  <a:pt x="1315858" y="926349"/>
                  <a:pt x="1238247" y="918341"/>
                </a:cubicBezTo>
                <a:cubicBezTo>
                  <a:pt x="1086601" y="926096"/>
                  <a:pt x="902140" y="926750"/>
                  <a:pt x="717357" y="918341"/>
                </a:cubicBezTo>
                <a:cubicBezTo>
                  <a:pt x="532574" y="909933"/>
                  <a:pt x="361724" y="923900"/>
                  <a:pt x="153060" y="918341"/>
                </a:cubicBezTo>
                <a:cubicBezTo>
                  <a:pt x="64949" y="918769"/>
                  <a:pt x="4453" y="844664"/>
                  <a:pt x="0" y="765281"/>
                </a:cubicBezTo>
                <a:cubicBezTo>
                  <a:pt x="-25920" y="484917"/>
                  <a:pt x="3187" y="343736"/>
                  <a:pt x="0" y="153060"/>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
                <a:solidFill>
                  <a:schemeClr val="dk2"/>
                </a:solidFill>
                <a:latin typeface="Montserrat"/>
                <a:ea typeface="Montserrat"/>
                <a:cs typeface="Montserrat"/>
                <a:sym typeface="Montserrat"/>
              </a:rPr>
              <a:t>Faster and more accurate predictions</a:t>
            </a:r>
            <a:endParaRPr>
              <a:solidFill>
                <a:schemeClr val="dk2"/>
              </a:solidFill>
              <a:latin typeface="Montserrat"/>
              <a:ea typeface="Montserrat"/>
              <a:cs typeface="Montserrat"/>
              <a:sym typeface="Montserrat"/>
            </a:endParaRPr>
          </a:p>
          <a:p>
            <a:pPr indent="-342900" lvl="1" marL="914400" rtl="0" algn="l">
              <a:lnSpc>
                <a:spcPct val="100000"/>
              </a:lnSpc>
              <a:spcBef>
                <a:spcPts val="0"/>
              </a:spcBef>
              <a:spcAft>
                <a:spcPts val="0"/>
              </a:spcAft>
              <a:buClr>
                <a:schemeClr val="dk2"/>
              </a:buClr>
              <a:buSzPts val="1800"/>
              <a:buFont typeface="Montserrat"/>
              <a:buChar char="○"/>
            </a:pPr>
            <a:r>
              <a:rPr lang="en">
                <a:solidFill>
                  <a:schemeClr val="dk2"/>
                </a:solidFill>
                <a:latin typeface="Montserrat"/>
                <a:ea typeface="Montserrat"/>
                <a:cs typeface="Montserrat"/>
                <a:sym typeface="Montserrat"/>
              </a:rPr>
              <a:t>Accuracy: 34% in target before our model to 78% in target with our model</a:t>
            </a:r>
            <a:endParaRPr>
              <a:solidFill>
                <a:schemeClr val="dk2"/>
              </a:solidFill>
              <a:latin typeface="Montserrat"/>
              <a:ea typeface="Montserrat"/>
              <a:cs typeface="Montserrat"/>
              <a:sym typeface="Montserrat"/>
            </a:endParaRPr>
          </a:p>
          <a:p>
            <a:pPr indent="-342900" lvl="1" marL="914400" rtl="0" algn="l">
              <a:lnSpc>
                <a:spcPct val="100000"/>
              </a:lnSpc>
              <a:spcBef>
                <a:spcPts val="0"/>
              </a:spcBef>
              <a:spcAft>
                <a:spcPts val="0"/>
              </a:spcAft>
              <a:buClr>
                <a:schemeClr val="dk2"/>
              </a:buClr>
              <a:buSzPts val="1800"/>
              <a:buFont typeface="Montserrat"/>
              <a:buChar char="○"/>
            </a:pPr>
            <a:r>
              <a:rPr lang="en">
                <a:solidFill>
                  <a:schemeClr val="dk2"/>
                </a:solidFill>
                <a:latin typeface="Montserrat"/>
                <a:ea typeface="Montserrat"/>
                <a:cs typeface="Montserrat"/>
                <a:sym typeface="Montserrat"/>
              </a:rPr>
              <a:t>Timing: Predictions can be made 15 minutes earlier</a:t>
            </a:r>
            <a:endParaRPr>
              <a:solidFill>
                <a:schemeClr val="dk2"/>
              </a:solidFill>
              <a:latin typeface="Montserrat"/>
              <a:ea typeface="Montserrat"/>
              <a:cs typeface="Montserrat"/>
              <a:sym typeface="Montserrat"/>
            </a:endParaRPr>
          </a:p>
        </p:txBody>
      </p:sp>
      <p:sp>
        <p:nvSpPr>
          <p:cNvPr id="589" name="Google Shape;589;g12acf902f00_1_10"/>
          <p:cNvSpPr/>
          <p:nvPr/>
        </p:nvSpPr>
        <p:spPr>
          <a:xfrm>
            <a:off x="869150" y="2857502"/>
            <a:ext cx="7453927" cy="1545109"/>
          </a:xfrm>
          <a:custGeom>
            <a:rect b="b" l="l" r="r" t="t"/>
            <a:pathLst>
              <a:path extrusionOk="0" h="918341" w="1391307">
                <a:moveTo>
                  <a:pt x="0" y="153060"/>
                </a:moveTo>
                <a:cubicBezTo>
                  <a:pt x="6766" y="68592"/>
                  <a:pt x="56538" y="6840"/>
                  <a:pt x="153060" y="0"/>
                </a:cubicBezTo>
                <a:cubicBezTo>
                  <a:pt x="336379" y="-8420"/>
                  <a:pt x="583596" y="16167"/>
                  <a:pt x="695654" y="0"/>
                </a:cubicBezTo>
                <a:cubicBezTo>
                  <a:pt x="807712" y="-16167"/>
                  <a:pt x="1049533" y="-7682"/>
                  <a:pt x="1238247" y="0"/>
                </a:cubicBezTo>
                <a:cubicBezTo>
                  <a:pt x="1325800" y="2672"/>
                  <a:pt x="1385905" y="74824"/>
                  <a:pt x="1391307" y="153060"/>
                </a:cubicBezTo>
                <a:cubicBezTo>
                  <a:pt x="1361799" y="432119"/>
                  <a:pt x="1401346" y="487198"/>
                  <a:pt x="1391307" y="765281"/>
                </a:cubicBezTo>
                <a:cubicBezTo>
                  <a:pt x="1377488" y="848773"/>
                  <a:pt x="1315858" y="926349"/>
                  <a:pt x="1238247" y="918341"/>
                </a:cubicBezTo>
                <a:cubicBezTo>
                  <a:pt x="1086601" y="926096"/>
                  <a:pt x="902140" y="926750"/>
                  <a:pt x="717357" y="918341"/>
                </a:cubicBezTo>
                <a:cubicBezTo>
                  <a:pt x="532574" y="909933"/>
                  <a:pt x="361724" y="923900"/>
                  <a:pt x="153060" y="918341"/>
                </a:cubicBezTo>
                <a:cubicBezTo>
                  <a:pt x="64949" y="918769"/>
                  <a:pt x="4453" y="844664"/>
                  <a:pt x="0" y="765281"/>
                </a:cubicBezTo>
                <a:cubicBezTo>
                  <a:pt x="-25920" y="484917"/>
                  <a:pt x="3187" y="343736"/>
                  <a:pt x="0" y="153060"/>
                </a:cubicBezTo>
                <a:close/>
              </a:path>
            </a:pathLst>
          </a:custGeom>
          <a:no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
                <a:solidFill>
                  <a:schemeClr val="dk2"/>
                </a:solidFill>
                <a:latin typeface="Montserrat"/>
                <a:ea typeface="Montserrat"/>
                <a:cs typeface="Montserrat"/>
                <a:sym typeface="Montserrat"/>
              </a:rPr>
              <a:t>Leading to</a:t>
            </a:r>
            <a:endParaRPr>
              <a:solidFill>
                <a:schemeClr val="dk2"/>
              </a:solidFill>
              <a:latin typeface="Montserrat"/>
              <a:ea typeface="Montserrat"/>
              <a:cs typeface="Montserrat"/>
              <a:sym typeface="Montserrat"/>
            </a:endParaRPr>
          </a:p>
          <a:p>
            <a:pPr indent="-317500" lvl="1" marL="914400" rtl="0" algn="l">
              <a:lnSpc>
                <a:spcPct val="100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Better ground crew resource management</a:t>
            </a:r>
            <a:endParaRPr>
              <a:solidFill>
                <a:schemeClr val="dk2"/>
              </a:solidFill>
              <a:latin typeface="Montserrat"/>
              <a:ea typeface="Montserrat"/>
              <a:cs typeface="Montserrat"/>
              <a:sym typeface="Montserrat"/>
            </a:endParaRPr>
          </a:p>
          <a:p>
            <a:pPr indent="-317500" lvl="1" marL="914400" rtl="0" algn="l">
              <a:lnSpc>
                <a:spcPct val="100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More efficient and safe airspace management</a:t>
            </a:r>
            <a:endParaRPr>
              <a:solidFill>
                <a:schemeClr val="dk2"/>
              </a:solidFill>
              <a:latin typeface="Montserrat"/>
              <a:ea typeface="Montserrat"/>
              <a:cs typeface="Montserrat"/>
              <a:sym typeface="Montserrat"/>
            </a:endParaRPr>
          </a:p>
          <a:p>
            <a:pPr indent="-317500" lvl="1" marL="914400" rtl="0" algn="l">
              <a:lnSpc>
                <a:spcPct val="100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Enhanced customer experience</a:t>
            </a:r>
            <a:endParaRPr>
              <a:solidFill>
                <a:schemeClr val="dk2"/>
              </a:solidFill>
              <a:latin typeface="Montserrat"/>
              <a:ea typeface="Montserrat"/>
              <a:cs typeface="Montserrat"/>
              <a:sym typeface="Montserrat"/>
            </a:endParaRPr>
          </a:p>
          <a:p>
            <a:pPr indent="-317500" lvl="1" marL="914400" rtl="0" algn="l">
              <a:lnSpc>
                <a:spcPct val="100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Increased throughput capacity ultimately resulting in increased profits</a:t>
            </a:r>
            <a:endParaRPr>
              <a:solidFill>
                <a:schemeClr val="dk2"/>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12acf902f00_0_2"/>
          <p:cNvSpPr txBox="1"/>
          <p:nvPr>
            <p:ph type="title"/>
          </p:nvPr>
        </p:nvSpPr>
        <p:spPr>
          <a:xfrm>
            <a:off x="316950" y="285525"/>
            <a:ext cx="8520600" cy="1293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200"/>
              <a:buNone/>
            </a:pPr>
            <a:r>
              <a:t/>
            </a:r>
            <a:endParaRPr sz="5400"/>
          </a:p>
          <a:p>
            <a:pPr indent="0" lvl="0" marL="0" rtl="0" algn="l">
              <a:lnSpc>
                <a:spcPct val="80000"/>
              </a:lnSpc>
              <a:spcBef>
                <a:spcPts val="0"/>
              </a:spcBef>
              <a:spcAft>
                <a:spcPts val="0"/>
              </a:spcAft>
              <a:buSzPts val="4200"/>
              <a:buNone/>
            </a:pPr>
            <a:r>
              <a:t/>
            </a:r>
            <a:endParaRPr sz="5400"/>
          </a:p>
          <a:p>
            <a:pPr indent="0" lvl="0" marL="0" rtl="0" algn="l">
              <a:lnSpc>
                <a:spcPct val="80000"/>
              </a:lnSpc>
              <a:spcBef>
                <a:spcPts val="0"/>
              </a:spcBef>
              <a:spcAft>
                <a:spcPts val="0"/>
              </a:spcAft>
              <a:buSzPts val="4200"/>
              <a:buNone/>
            </a:pPr>
            <a:r>
              <a:rPr lang="en" sz="5400"/>
              <a:t>Q &amp; A</a:t>
            </a:r>
            <a:endParaRPr sz="5400"/>
          </a:p>
        </p:txBody>
      </p:sp>
      <p:sp>
        <p:nvSpPr>
          <p:cNvPr id="595" name="Google Shape;595;g12acf902f00_0_2"/>
          <p:cNvSpPr txBox="1"/>
          <p:nvPr>
            <p:ph idx="1" type="subTitle"/>
          </p:nvPr>
        </p:nvSpPr>
        <p:spPr>
          <a:xfrm>
            <a:off x="316950" y="2938025"/>
            <a:ext cx="4031700" cy="475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11bfedac377_0_83"/>
          <p:cNvSpPr txBox="1"/>
          <p:nvPr>
            <p:ph idx="1" type="subTitle"/>
          </p:nvPr>
        </p:nvSpPr>
        <p:spPr>
          <a:xfrm>
            <a:off x="316950" y="2938025"/>
            <a:ext cx="4031700" cy="475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None/>
            </a:pPr>
            <a:r>
              <a:t/>
            </a:r>
            <a:endParaRPr/>
          </a:p>
        </p:txBody>
      </p:sp>
      <p:sp>
        <p:nvSpPr>
          <p:cNvPr id="601" name="Google Shape;601;g11bfedac377_0_83"/>
          <p:cNvSpPr txBox="1"/>
          <p:nvPr>
            <p:ph type="title"/>
          </p:nvPr>
        </p:nvSpPr>
        <p:spPr>
          <a:xfrm>
            <a:off x="316950" y="285525"/>
            <a:ext cx="8520600" cy="1293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200"/>
              <a:buNone/>
            </a:pPr>
            <a:r>
              <a:t/>
            </a:r>
            <a:endParaRPr sz="5400"/>
          </a:p>
          <a:p>
            <a:pPr indent="0" lvl="0" marL="0" rtl="0" algn="l">
              <a:lnSpc>
                <a:spcPct val="80000"/>
              </a:lnSpc>
              <a:spcBef>
                <a:spcPts val="0"/>
              </a:spcBef>
              <a:spcAft>
                <a:spcPts val="0"/>
              </a:spcAft>
              <a:buSzPts val="4200"/>
              <a:buNone/>
            </a:pPr>
            <a:r>
              <a:t/>
            </a:r>
            <a:endParaRPr sz="5400"/>
          </a:p>
          <a:p>
            <a:pPr indent="0" lvl="0" marL="0" rtl="0" algn="l">
              <a:lnSpc>
                <a:spcPct val="80000"/>
              </a:lnSpc>
              <a:spcBef>
                <a:spcPts val="0"/>
              </a:spcBef>
              <a:spcAft>
                <a:spcPts val="0"/>
              </a:spcAft>
              <a:buSzPts val="4200"/>
              <a:buNone/>
            </a:pPr>
            <a:r>
              <a:rPr lang="en" sz="5400"/>
              <a:t>Appendix</a:t>
            </a:r>
            <a:endParaRPr sz="5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12acf01fd0b_1_89"/>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Background</a:t>
            </a:r>
            <a:endParaRPr/>
          </a:p>
        </p:txBody>
      </p:sp>
      <p:pic>
        <p:nvPicPr>
          <p:cNvPr descr="Shape&#10;&#10;Description automatically generated with low confidence" id="236" name="Google Shape;236;g12acf01fd0b_1_89"/>
          <p:cNvPicPr preferRelativeResize="0"/>
          <p:nvPr/>
        </p:nvPicPr>
        <p:blipFill rotWithShape="1">
          <a:blip r:embed="rId3">
            <a:alphaModFix/>
          </a:blip>
          <a:srcRect b="18247" l="13784" r="17703" t="0"/>
          <a:stretch/>
        </p:blipFill>
        <p:spPr>
          <a:xfrm>
            <a:off x="803168" y="1222820"/>
            <a:ext cx="814399" cy="971786"/>
          </a:xfrm>
          <a:prstGeom prst="rect">
            <a:avLst/>
          </a:prstGeom>
          <a:noFill/>
          <a:ln>
            <a:noFill/>
          </a:ln>
        </p:spPr>
      </p:pic>
      <p:pic>
        <p:nvPicPr>
          <p:cNvPr id="237" name="Google Shape;237;g12acf01fd0b_1_89"/>
          <p:cNvPicPr preferRelativeResize="0"/>
          <p:nvPr/>
        </p:nvPicPr>
        <p:blipFill rotWithShape="1">
          <a:blip r:embed="rId4">
            <a:alphaModFix/>
          </a:blip>
          <a:srcRect b="0" l="0" r="0" t="0"/>
          <a:stretch/>
        </p:blipFill>
        <p:spPr>
          <a:xfrm>
            <a:off x="406406" y="2850482"/>
            <a:ext cx="1273470" cy="1255381"/>
          </a:xfrm>
          <a:prstGeom prst="rect">
            <a:avLst/>
          </a:prstGeom>
          <a:noFill/>
          <a:ln>
            <a:noFill/>
          </a:ln>
        </p:spPr>
      </p:pic>
      <p:pic>
        <p:nvPicPr>
          <p:cNvPr id="238" name="Google Shape;238;g12acf01fd0b_1_89"/>
          <p:cNvPicPr preferRelativeResize="0"/>
          <p:nvPr/>
        </p:nvPicPr>
        <p:blipFill rotWithShape="1">
          <a:blip r:embed="rId5">
            <a:alphaModFix/>
          </a:blip>
          <a:srcRect b="0" l="0" r="0" t="0"/>
          <a:stretch/>
        </p:blipFill>
        <p:spPr>
          <a:xfrm>
            <a:off x="4001540" y="3676878"/>
            <a:ext cx="1273470" cy="1196549"/>
          </a:xfrm>
          <a:prstGeom prst="rect">
            <a:avLst/>
          </a:prstGeom>
          <a:noFill/>
          <a:ln>
            <a:noFill/>
          </a:ln>
        </p:spPr>
      </p:pic>
      <p:pic>
        <p:nvPicPr>
          <p:cNvPr id="239" name="Google Shape;239;g12acf01fd0b_1_89"/>
          <p:cNvPicPr preferRelativeResize="0"/>
          <p:nvPr/>
        </p:nvPicPr>
        <p:blipFill rotWithShape="1">
          <a:blip r:embed="rId6">
            <a:alphaModFix/>
          </a:blip>
          <a:srcRect b="0" l="0" r="0" t="0"/>
          <a:stretch/>
        </p:blipFill>
        <p:spPr>
          <a:xfrm>
            <a:off x="7384077" y="1178105"/>
            <a:ext cx="1256029" cy="1061216"/>
          </a:xfrm>
          <a:prstGeom prst="rect">
            <a:avLst/>
          </a:prstGeom>
          <a:noFill/>
          <a:ln>
            <a:noFill/>
          </a:ln>
        </p:spPr>
      </p:pic>
      <p:pic>
        <p:nvPicPr>
          <p:cNvPr id="240" name="Google Shape;240;g12acf01fd0b_1_89"/>
          <p:cNvPicPr preferRelativeResize="0"/>
          <p:nvPr/>
        </p:nvPicPr>
        <p:blipFill rotWithShape="1">
          <a:blip r:embed="rId7">
            <a:alphaModFix/>
          </a:blip>
          <a:srcRect b="0" l="0" r="0" t="0"/>
          <a:stretch/>
        </p:blipFill>
        <p:spPr>
          <a:xfrm>
            <a:off x="7364438" y="2749908"/>
            <a:ext cx="1295305" cy="1255381"/>
          </a:xfrm>
          <a:prstGeom prst="rect">
            <a:avLst/>
          </a:prstGeom>
          <a:noFill/>
          <a:ln>
            <a:noFill/>
          </a:ln>
        </p:spPr>
      </p:pic>
      <p:cxnSp>
        <p:nvCxnSpPr>
          <p:cNvPr id="241" name="Google Shape;241;g12acf01fd0b_1_89"/>
          <p:cNvCxnSpPr>
            <a:stCxn id="236" idx="3"/>
            <a:endCxn id="242" idx="2"/>
          </p:cNvCxnSpPr>
          <p:nvPr/>
        </p:nvCxnSpPr>
        <p:spPr>
          <a:xfrm>
            <a:off x="1617567" y="1708713"/>
            <a:ext cx="853200" cy="771900"/>
          </a:xfrm>
          <a:prstGeom prst="straightConnector1">
            <a:avLst/>
          </a:prstGeom>
          <a:noFill/>
          <a:ln cap="flat" cmpd="sng" w="9525">
            <a:solidFill>
              <a:srgbClr val="54018B"/>
            </a:solidFill>
            <a:prstDash val="solid"/>
            <a:round/>
            <a:headEnd len="sm" w="sm" type="none"/>
            <a:tailEnd len="sm" w="sm" type="none"/>
          </a:ln>
        </p:spPr>
      </p:cxnSp>
      <p:cxnSp>
        <p:nvCxnSpPr>
          <p:cNvPr id="243" name="Google Shape;243;g12acf01fd0b_1_89"/>
          <p:cNvCxnSpPr>
            <a:stCxn id="237" idx="3"/>
            <a:endCxn id="242" idx="2"/>
          </p:cNvCxnSpPr>
          <p:nvPr/>
        </p:nvCxnSpPr>
        <p:spPr>
          <a:xfrm flipH="1" rot="10800000">
            <a:off x="1679876" y="2480672"/>
            <a:ext cx="790800" cy="997500"/>
          </a:xfrm>
          <a:prstGeom prst="straightConnector1">
            <a:avLst/>
          </a:prstGeom>
          <a:noFill/>
          <a:ln cap="flat" cmpd="sng" w="9525">
            <a:solidFill>
              <a:srgbClr val="9665B6"/>
            </a:solidFill>
            <a:prstDash val="solid"/>
            <a:round/>
            <a:headEnd len="sm" w="sm" type="none"/>
            <a:tailEnd len="sm" w="sm" type="none"/>
          </a:ln>
        </p:spPr>
      </p:cxnSp>
      <p:sp>
        <p:nvSpPr>
          <p:cNvPr id="242" name="Google Shape;242;g12acf01fd0b_1_89"/>
          <p:cNvSpPr/>
          <p:nvPr/>
        </p:nvSpPr>
        <p:spPr>
          <a:xfrm>
            <a:off x="2362857" y="2073940"/>
            <a:ext cx="814500" cy="813600"/>
          </a:xfrm>
          <a:prstGeom prst="mathPlus">
            <a:avLst>
              <a:gd fmla="val 23520" name="adj1"/>
            </a:avLst>
          </a:prstGeom>
          <a:solidFill>
            <a:schemeClr val="accent1"/>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4" name="Google Shape;244;g12acf01fd0b_1_89"/>
          <p:cNvSpPr/>
          <p:nvPr/>
        </p:nvSpPr>
        <p:spPr>
          <a:xfrm>
            <a:off x="5925340" y="2070800"/>
            <a:ext cx="826800" cy="819900"/>
          </a:xfrm>
          <a:prstGeom prst="mathMinus">
            <a:avLst>
              <a:gd fmla="val 23520" name="adj1"/>
            </a:avLst>
          </a:prstGeom>
          <a:solidFill>
            <a:schemeClr val="accent1"/>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45" name="Google Shape;245;g12acf01fd0b_1_89"/>
          <p:cNvCxnSpPr>
            <a:stCxn id="244" idx="0"/>
            <a:endCxn id="239" idx="1"/>
          </p:cNvCxnSpPr>
          <p:nvPr/>
        </p:nvCxnSpPr>
        <p:spPr>
          <a:xfrm flipH="1" rot="10800000">
            <a:off x="6642548" y="1708850"/>
            <a:ext cx="741600" cy="771900"/>
          </a:xfrm>
          <a:prstGeom prst="straightConnector1">
            <a:avLst/>
          </a:prstGeom>
          <a:noFill/>
          <a:ln cap="flat" cmpd="sng" w="9525">
            <a:solidFill>
              <a:srgbClr val="9665B6"/>
            </a:solidFill>
            <a:prstDash val="solid"/>
            <a:round/>
            <a:headEnd len="sm" w="sm" type="none"/>
            <a:tailEnd len="sm" w="sm" type="none"/>
          </a:ln>
        </p:spPr>
      </p:cxnSp>
      <p:cxnSp>
        <p:nvCxnSpPr>
          <p:cNvPr id="246" name="Google Shape;246;g12acf01fd0b_1_89"/>
          <p:cNvCxnSpPr>
            <a:stCxn id="244" idx="0"/>
            <a:endCxn id="240" idx="1"/>
          </p:cNvCxnSpPr>
          <p:nvPr/>
        </p:nvCxnSpPr>
        <p:spPr>
          <a:xfrm>
            <a:off x="6642548" y="2480750"/>
            <a:ext cx="721800" cy="896700"/>
          </a:xfrm>
          <a:prstGeom prst="straightConnector1">
            <a:avLst/>
          </a:prstGeom>
          <a:noFill/>
          <a:ln cap="flat" cmpd="sng" w="9525">
            <a:solidFill>
              <a:srgbClr val="9665B6"/>
            </a:solidFill>
            <a:prstDash val="solid"/>
            <a:round/>
            <a:headEnd len="sm" w="sm" type="none"/>
            <a:tailEnd len="sm" w="sm" type="none"/>
          </a:ln>
        </p:spPr>
      </p:cxnSp>
      <p:sp>
        <p:nvSpPr>
          <p:cNvPr id="247" name="Google Shape;247;g12acf01fd0b_1_89"/>
          <p:cNvSpPr/>
          <p:nvPr/>
        </p:nvSpPr>
        <p:spPr>
          <a:xfrm>
            <a:off x="4248688" y="3309424"/>
            <a:ext cx="669000" cy="564000"/>
          </a:xfrm>
          <a:prstGeom prst="mathEqual">
            <a:avLst>
              <a:gd fmla="val 23520" name="adj1"/>
              <a:gd fmla="val 11760" name="adj2"/>
            </a:avLst>
          </a:prstGeom>
          <a:solidFill>
            <a:schemeClr val="accent1"/>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248" name="Google Shape;248;g12acf01fd0b_1_89"/>
          <p:cNvPicPr preferRelativeResize="0"/>
          <p:nvPr/>
        </p:nvPicPr>
        <p:blipFill>
          <a:blip r:embed="rId8">
            <a:alphaModFix/>
          </a:blip>
          <a:stretch>
            <a:fillRect/>
          </a:stretch>
        </p:blipFill>
        <p:spPr>
          <a:xfrm>
            <a:off x="3709614" y="1599310"/>
            <a:ext cx="1857314" cy="1762874"/>
          </a:xfrm>
          <a:prstGeom prst="rect">
            <a:avLst/>
          </a:prstGeom>
          <a:noFill/>
          <a:ln>
            <a:noFill/>
          </a:ln>
        </p:spPr>
      </p:pic>
      <p:pic>
        <p:nvPicPr>
          <p:cNvPr id="249" name="Google Shape;249;g12acf01fd0b_1_89"/>
          <p:cNvPicPr preferRelativeResize="0"/>
          <p:nvPr/>
        </p:nvPicPr>
        <p:blipFill rotWithShape="1">
          <a:blip r:embed="rId9">
            <a:alphaModFix/>
          </a:blip>
          <a:srcRect b="0" l="0" r="0" t="0"/>
          <a:stretch/>
        </p:blipFill>
        <p:spPr>
          <a:xfrm>
            <a:off x="7120838" y="0"/>
            <a:ext cx="1946962" cy="76487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2"/>
          <p:cNvSpPr txBox="1"/>
          <p:nvPr>
            <p:ph type="title"/>
          </p:nvPr>
        </p:nvSpPr>
        <p:spPr>
          <a:xfrm>
            <a:off x="311700" y="445025"/>
            <a:ext cx="8832300"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SzPts val="4200"/>
              <a:buNone/>
            </a:pPr>
            <a:r>
              <a:rPr lang="en" sz="3000"/>
              <a:t>Effect of Covid on Distribution</a:t>
            </a:r>
            <a:endParaRPr sz="3000"/>
          </a:p>
        </p:txBody>
      </p:sp>
      <p:pic>
        <p:nvPicPr>
          <p:cNvPr id="607" name="Google Shape;607;p2"/>
          <p:cNvPicPr preferRelativeResize="0"/>
          <p:nvPr/>
        </p:nvPicPr>
        <p:blipFill rotWithShape="1">
          <a:blip r:embed="rId3">
            <a:alphaModFix/>
          </a:blip>
          <a:srcRect b="0" l="0" r="0" t="0"/>
          <a:stretch/>
        </p:blipFill>
        <p:spPr>
          <a:xfrm>
            <a:off x="7193400" y="0"/>
            <a:ext cx="1874400" cy="766800"/>
          </a:xfrm>
          <a:prstGeom prst="rect">
            <a:avLst/>
          </a:prstGeom>
          <a:noFill/>
          <a:ln>
            <a:noFill/>
          </a:ln>
        </p:spPr>
      </p:pic>
      <p:pic>
        <p:nvPicPr>
          <p:cNvPr id="608" name="Google Shape;608;p2"/>
          <p:cNvPicPr preferRelativeResize="0"/>
          <p:nvPr/>
        </p:nvPicPr>
        <p:blipFill rotWithShape="1">
          <a:blip r:embed="rId4">
            <a:alphaModFix/>
          </a:blip>
          <a:srcRect b="0" l="0" r="0" t="0"/>
          <a:stretch/>
        </p:blipFill>
        <p:spPr>
          <a:xfrm>
            <a:off x="963375" y="1265476"/>
            <a:ext cx="3221317" cy="1796487"/>
          </a:xfrm>
          <a:prstGeom prst="rect">
            <a:avLst/>
          </a:prstGeom>
          <a:noFill/>
          <a:ln>
            <a:noFill/>
          </a:ln>
        </p:spPr>
      </p:pic>
      <p:pic>
        <p:nvPicPr>
          <p:cNvPr id="609" name="Google Shape;609;p2"/>
          <p:cNvPicPr preferRelativeResize="0"/>
          <p:nvPr/>
        </p:nvPicPr>
        <p:blipFill rotWithShape="1">
          <a:blip r:embed="rId5">
            <a:alphaModFix/>
          </a:blip>
          <a:srcRect b="0" l="0" r="0" t="0"/>
          <a:stretch/>
        </p:blipFill>
        <p:spPr>
          <a:xfrm>
            <a:off x="4514850" y="1265464"/>
            <a:ext cx="3143251" cy="1752965"/>
          </a:xfrm>
          <a:prstGeom prst="rect">
            <a:avLst/>
          </a:prstGeom>
          <a:noFill/>
          <a:ln>
            <a:noFill/>
          </a:ln>
        </p:spPr>
      </p:pic>
      <p:sp>
        <p:nvSpPr>
          <p:cNvPr id="610" name="Google Shape;610;p2"/>
          <p:cNvSpPr txBox="1"/>
          <p:nvPr/>
        </p:nvSpPr>
        <p:spPr>
          <a:xfrm>
            <a:off x="4939393" y="3266169"/>
            <a:ext cx="22941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Calibri"/>
                <a:ea typeface="Calibri"/>
                <a:cs typeface="Calibri"/>
                <a:sym typeface="Calibri"/>
              </a:rPr>
              <a:t>Mean pre-covid = 31.8 (excl. outliers)</a:t>
            </a:r>
            <a:endParaRPr b="0" i="0" sz="1400" u="none" cap="none" strike="noStrike">
              <a:solidFill>
                <a:srgbClr val="000000"/>
              </a:solidFill>
              <a:latin typeface="Arial"/>
              <a:ea typeface="Arial"/>
              <a:cs typeface="Arial"/>
              <a:sym typeface="Arial"/>
            </a:endParaRPr>
          </a:p>
        </p:txBody>
      </p:sp>
      <p:sp>
        <p:nvSpPr>
          <p:cNvPr id="611" name="Google Shape;611;p2"/>
          <p:cNvSpPr txBox="1"/>
          <p:nvPr/>
        </p:nvSpPr>
        <p:spPr>
          <a:xfrm>
            <a:off x="1428750" y="3266169"/>
            <a:ext cx="4572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Calibri"/>
                <a:ea typeface="Calibri"/>
                <a:cs typeface="Calibri"/>
                <a:sym typeface="Calibri"/>
              </a:rPr>
              <a:t>Mean = 30.6 (excl. outliers)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128b458b4c7_1_131"/>
          <p:cNvSpPr txBox="1"/>
          <p:nvPr>
            <p:ph type="title"/>
          </p:nvPr>
        </p:nvSpPr>
        <p:spPr>
          <a:xfrm>
            <a:off x="311700" y="445025"/>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4200"/>
              <a:buNone/>
            </a:pPr>
            <a:r>
              <a:rPr lang="en" sz="3000"/>
              <a:t>Pre-Covid Testing</a:t>
            </a:r>
            <a:endParaRPr sz="3400">
              <a:latin typeface="Montserrat"/>
              <a:ea typeface="Montserrat"/>
              <a:cs typeface="Montserrat"/>
              <a:sym typeface="Montserrat"/>
            </a:endParaRPr>
          </a:p>
        </p:txBody>
      </p:sp>
      <p:pic>
        <p:nvPicPr>
          <p:cNvPr id="617" name="Google Shape;617;g128b458b4c7_1_131"/>
          <p:cNvPicPr preferRelativeResize="0"/>
          <p:nvPr/>
        </p:nvPicPr>
        <p:blipFill rotWithShape="1">
          <a:blip r:embed="rId3">
            <a:alphaModFix/>
          </a:blip>
          <a:srcRect b="0" l="0" r="0" t="0"/>
          <a:stretch/>
        </p:blipFill>
        <p:spPr>
          <a:xfrm>
            <a:off x="7193400" y="0"/>
            <a:ext cx="1874400" cy="766800"/>
          </a:xfrm>
          <a:prstGeom prst="rect">
            <a:avLst/>
          </a:prstGeom>
          <a:noFill/>
          <a:ln>
            <a:noFill/>
          </a:ln>
        </p:spPr>
      </p:pic>
      <p:sp>
        <p:nvSpPr>
          <p:cNvPr id="618" name="Google Shape;618;g128b458b4c7_1_131"/>
          <p:cNvSpPr txBox="1"/>
          <p:nvPr/>
        </p:nvSpPr>
        <p:spPr>
          <a:xfrm>
            <a:off x="456675" y="1370000"/>
            <a:ext cx="79317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b="1" lang="en" sz="1100">
                <a:latin typeface="Times New Roman"/>
                <a:ea typeface="Times New Roman"/>
                <a:cs typeface="Times New Roman"/>
                <a:sym typeface="Times New Roman"/>
              </a:rPr>
              <a:t>Pre-Covid Randomized Training and Testing: From January 1, 2018 - January 31, 2021</a:t>
            </a:r>
            <a:endParaRPr b="1" sz="1100">
              <a:latin typeface="Times New Roman"/>
              <a:ea typeface="Times New Roman"/>
              <a:cs typeface="Times New Roman"/>
              <a:sym typeface="Times New Roman"/>
            </a:endParaRPr>
          </a:p>
        </p:txBody>
      </p:sp>
      <p:pic>
        <p:nvPicPr>
          <p:cNvPr id="619" name="Google Shape;619;g128b458b4c7_1_131"/>
          <p:cNvPicPr preferRelativeResize="0"/>
          <p:nvPr/>
        </p:nvPicPr>
        <p:blipFill>
          <a:blip r:embed="rId4">
            <a:alphaModFix/>
          </a:blip>
          <a:stretch>
            <a:fillRect/>
          </a:stretch>
        </p:blipFill>
        <p:spPr>
          <a:xfrm>
            <a:off x="561000" y="1724000"/>
            <a:ext cx="7010050" cy="1135975"/>
          </a:xfrm>
          <a:prstGeom prst="rect">
            <a:avLst/>
          </a:prstGeom>
          <a:noFill/>
          <a:ln>
            <a:noFill/>
          </a:ln>
        </p:spPr>
      </p:pic>
      <p:sp>
        <p:nvSpPr>
          <p:cNvPr id="620" name="Google Shape;620;g128b458b4c7_1_131"/>
          <p:cNvSpPr txBox="1"/>
          <p:nvPr/>
        </p:nvSpPr>
        <p:spPr>
          <a:xfrm>
            <a:off x="456675" y="2944300"/>
            <a:ext cx="78354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b="1" lang="en" sz="1100">
                <a:latin typeface="Times New Roman"/>
                <a:ea typeface="Times New Roman"/>
                <a:cs typeface="Times New Roman"/>
                <a:sym typeface="Times New Roman"/>
              </a:rPr>
              <a:t>Pre-Covid Timed Training and Testing: Train January 1, 2018 through January 31, 2020, Test June 1, 2021 - August 31, 2021</a:t>
            </a:r>
            <a:endParaRPr b="1" sz="1100">
              <a:latin typeface="Times New Roman"/>
              <a:ea typeface="Times New Roman"/>
              <a:cs typeface="Times New Roman"/>
              <a:sym typeface="Times New Roman"/>
            </a:endParaRPr>
          </a:p>
        </p:txBody>
      </p:sp>
      <p:pic>
        <p:nvPicPr>
          <p:cNvPr id="621" name="Google Shape;621;g128b458b4c7_1_131"/>
          <p:cNvPicPr preferRelativeResize="0"/>
          <p:nvPr/>
        </p:nvPicPr>
        <p:blipFill>
          <a:blip r:embed="rId5">
            <a:alphaModFix/>
          </a:blip>
          <a:stretch>
            <a:fillRect/>
          </a:stretch>
        </p:blipFill>
        <p:spPr>
          <a:xfrm>
            <a:off x="561000" y="3298300"/>
            <a:ext cx="7010050" cy="115037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g128b458b4c7_1_148"/>
          <p:cNvSpPr txBox="1"/>
          <p:nvPr>
            <p:ph type="title"/>
          </p:nvPr>
        </p:nvSpPr>
        <p:spPr>
          <a:xfrm>
            <a:off x="311700" y="445025"/>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4200"/>
              <a:buNone/>
            </a:pPr>
            <a:r>
              <a:rPr lang="en" sz="3000"/>
              <a:t>Time Based Training &amp; Testing</a:t>
            </a:r>
            <a:endParaRPr sz="3000"/>
          </a:p>
        </p:txBody>
      </p:sp>
      <p:pic>
        <p:nvPicPr>
          <p:cNvPr id="627" name="Google Shape;627;g128b458b4c7_1_148"/>
          <p:cNvPicPr preferRelativeResize="0"/>
          <p:nvPr/>
        </p:nvPicPr>
        <p:blipFill rotWithShape="1">
          <a:blip r:embed="rId3">
            <a:alphaModFix/>
          </a:blip>
          <a:srcRect b="0" l="0" r="0" t="0"/>
          <a:stretch/>
        </p:blipFill>
        <p:spPr>
          <a:xfrm>
            <a:off x="7193400" y="0"/>
            <a:ext cx="1874400" cy="766800"/>
          </a:xfrm>
          <a:prstGeom prst="rect">
            <a:avLst/>
          </a:prstGeom>
          <a:noFill/>
          <a:ln>
            <a:noFill/>
          </a:ln>
        </p:spPr>
      </p:pic>
      <p:sp>
        <p:nvSpPr>
          <p:cNvPr id="628" name="Google Shape;628;g128b458b4c7_1_148"/>
          <p:cNvSpPr txBox="1"/>
          <p:nvPr/>
        </p:nvSpPr>
        <p:spPr>
          <a:xfrm>
            <a:off x="468675" y="1346250"/>
            <a:ext cx="81840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b="1" lang="en" sz="1100">
                <a:latin typeface="Times New Roman"/>
                <a:ea typeface="Times New Roman"/>
                <a:cs typeface="Times New Roman"/>
                <a:sym typeface="Times New Roman"/>
              </a:rPr>
              <a:t>Full Period Time Training and Testing: Train January 1, 2018 through May 31, 2021, Test June 1, 2021 - August 31, 2021</a:t>
            </a:r>
            <a:endParaRPr b="1" sz="1100">
              <a:latin typeface="Times New Roman"/>
              <a:ea typeface="Times New Roman"/>
              <a:cs typeface="Times New Roman"/>
              <a:sym typeface="Times New Roman"/>
            </a:endParaRPr>
          </a:p>
        </p:txBody>
      </p:sp>
      <p:pic>
        <p:nvPicPr>
          <p:cNvPr id="629" name="Google Shape;629;g128b458b4c7_1_148"/>
          <p:cNvPicPr preferRelativeResize="0"/>
          <p:nvPr/>
        </p:nvPicPr>
        <p:blipFill>
          <a:blip r:embed="rId4">
            <a:alphaModFix/>
          </a:blip>
          <a:stretch>
            <a:fillRect/>
          </a:stretch>
        </p:blipFill>
        <p:spPr>
          <a:xfrm>
            <a:off x="424725" y="1700250"/>
            <a:ext cx="8127676" cy="1317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128b458b4c7_1_121"/>
          <p:cNvSpPr txBox="1"/>
          <p:nvPr>
            <p:ph type="title"/>
          </p:nvPr>
        </p:nvSpPr>
        <p:spPr>
          <a:xfrm>
            <a:off x="311700" y="445025"/>
            <a:ext cx="8832300"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SzPts val="4200"/>
              <a:buNone/>
            </a:pPr>
            <a:r>
              <a:rPr lang="en" sz="3000"/>
              <a:t>Percentage in Steps</a:t>
            </a:r>
            <a:endParaRPr sz="3400">
              <a:latin typeface="Montserrat"/>
              <a:ea typeface="Montserrat"/>
              <a:cs typeface="Montserrat"/>
              <a:sym typeface="Montserrat"/>
            </a:endParaRPr>
          </a:p>
        </p:txBody>
      </p:sp>
      <p:pic>
        <p:nvPicPr>
          <p:cNvPr id="635" name="Google Shape;635;g128b458b4c7_1_121"/>
          <p:cNvPicPr preferRelativeResize="0"/>
          <p:nvPr/>
        </p:nvPicPr>
        <p:blipFill rotWithShape="1">
          <a:blip r:embed="rId3">
            <a:alphaModFix/>
          </a:blip>
          <a:srcRect b="0" l="0" r="0" t="0"/>
          <a:stretch/>
        </p:blipFill>
        <p:spPr>
          <a:xfrm>
            <a:off x="7193400" y="0"/>
            <a:ext cx="1874400" cy="766800"/>
          </a:xfrm>
          <a:prstGeom prst="rect">
            <a:avLst/>
          </a:prstGeom>
          <a:noFill/>
          <a:ln>
            <a:noFill/>
          </a:ln>
        </p:spPr>
      </p:pic>
      <p:pic>
        <p:nvPicPr>
          <p:cNvPr id="636" name="Google Shape;636;g128b458b4c7_1_121"/>
          <p:cNvPicPr preferRelativeResize="0"/>
          <p:nvPr/>
        </p:nvPicPr>
        <p:blipFill>
          <a:blip r:embed="rId4">
            <a:alphaModFix/>
          </a:blip>
          <a:stretch>
            <a:fillRect/>
          </a:stretch>
        </p:blipFill>
        <p:spPr>
          <a:xfrm>
            <a:off x="152400" y="1410475"/>
            <a:ext cx="8839201" cy="16046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12acf01fd0b_1_108"/>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Arrival Operations</a:t>
            </a:r>
            <a:endParaRPr/>
          </a:p>
        </p:txBody>
      </p:sp>
      <p:pic>
        <p:nvPicPr>
          <p:cNvPr id="255" name="Google Shape;255;g12acf01fd0b_1_108"/>
          <p:cNvPicPr preferRelativeResize="0"/>
          <p:nvPr/>
        </p:nvPicPr>
        <p:blipFill rotWithShape="1">
          <a:blip r:embed="rId3">
            <a:alphaModFix/>
          </a:blip>
          <a:srcRect b="0" l="0" r="0" t="0"/>
          <a:stretch/>
        </p:blipFill>
        <p:spPr>
          <a:xfrm>
            <a:off x="3434965" y="1797824"/>
            <a:ext cx="2293915" cy="2086077"/>
          </a:xfrm>
          <a:prstGeom prst="rect">
            <a:avLst/>
          </a:prstGeom>
          <a:noFill/>
          <a:ln>
            <a:noFill/>
          </a:ln>
        </p:spPr>
      </p:pic>
      <p:pic>
        <p:nvPicPr>
          <p:cNvPr descr="Shape&#10;&#10;Description automatically generated with low confidence" id="256" name="Google Shape;256;g12acf01fd0b_1_108"/>
          <p:cNvPicPr preferRelativeResize="0"/>
          <p:nvPr/>
        </p:nvPicPr>
        <p:blipFill rotWithShape="1">
          <a:blip r:embed="rId4">
            <a:alphaModFix/>
          </a:blip>
          <a:srcRect b="16784" l="0" r="0" t="0"/>
          <a:stretch/>
        </p:blipFill>
        <p:spPr>
          <a:xfrm>
            <a:off x="1312522" y="1238036"/>
            <a:ext cx="928099" cy="772299"/>
          </a:xfrm>
          <a:prstGeom prst="rect">
            <a:avLst/>
          </a:prstGeom>
          <a:noFill/>
          <a:ln>
            <a:noFill/>
          </a:ln>
        </p:spPr>
      </p:pic>
      <p:pic>
        <p:nvPicPr>
          <p:cNvPr id="257" name="Google Shape;257;g12acf01fd0b_1_108"/>
          <p:cNvPicPr preferRelativeResize="0"/>
          <p:nvPr/>
        </p:nvPicPr>
        <p:blipFill rotWithShape="1">
          <a:blip r:embed="rId5">
            <a:alphaModFix/>
          </a:blip>
          <a:srcRect b="0" l="0" r="0" t="0"/>
          <a:stretch/>
        </p:blipFill>
        <p:spPr>
          <a:xfrm>
            <a:off x="1289352" y="2235222"/>
            <a:ext cx="1000625" cy="918221"/>
          </a:xfrm>
          <a:prstGeom prst="rect">
            <a:avLst/>
          </a:prstGeom>
          <a:noFill/>
          <a:ln>
            <a:noFill/>
          </a:ln>
        </p:spPr>
      </p:pic>
      <p:pic>
        <p:nvPicPr>
          <p:cNvPr id="258" name="Google Shape;258;g12acf01fd0b_1_108"/>
          <p:cNvPicPr preferRelativeResize="0"/>
          <p:nvPr/>
        </p:nvPicPr>
        <p:blipFill rotWithShape="1">
          <a:blip r:embed="rId6">
            <a:alphaModFix/>
          </a:blip>
          <a:srcRect b="0" l="0" r="0" t="0"/>
          <a:stretch/>
        </p:blipFill>
        <p:spPr>
          <a:xfrm>
            <a:off x="6834613" y="1141951"/>
            <a:ext cx="1045550" cy="989287"/>
          </a:xfrm>
          <a:prstGeom prst="rect">
            <a:avLst/>
          </a:prstGeom>
          <a:noFill/>
          <a:ln>
            <a:noFill/>
          </a:ln>
        </p:spPr>
      </p:pic>
      <p:pic>
        <p:nvPicPr>
          <p:cNvPr id="259" name="Google Shape;259;g12acf01fd0b_1_108"/>
          <p:cNvPicPr preferRelativeResize="0"/>
          <p:nvPr/>
        </p:nvPicPr>
        <p:blipFill rotWithShape="1">
          <a:blip r:embed="rId7">
            <a:alphaModFix/>
          </a:blip>
          <a:srcRect b="0" l="0" r="0" t="0"/>
          <a:stretch/>
        </p:blipFill>
        <p:spPr>
          <a:xfrm>
            <a:off x="6946210" y="2407887"/>
            <a:ext cx="865952" cy="865952"/>
          </a:xfrm>
          <a:prstGeom prst="rect">
            <a:avLst/>
          </a:prstGeom>
          <a:noFill/>
          <a:ln>
            <a:noFill/>
          </a:ln>
        </p:spPr>
      </p:pic>
      <p:pic>
        <p:nvPicPr>
          <p:cNvPr id="260" name="Google Shape;260;g12acf01fd0b_1_108"/>
          <p:cNvPicPr preferRelativeResize="0"/>
          <p:nvPr/>
        </p:nvPicPr>
        <p:blipFill rotWithShape="1">
          <a:blip r:embed="rId8">
            <a:alphaModFix/>
          </a:blip>
          <a:srcRect b="0" l="0" r="0" t="0"/>
          <a:stretch/>
        </p:blipFill>
        <p:spPr>
          <a:xfrm>
            <a:off x="6857075" y="3309400"/>
            <a:ext cx="1000625" cy="1120061"/>
          </a:xfrm>
          <a:prstGeom prst="rect">
            <a:avLst/>
          </a:prstGeom>
          <a:noFill/>
          <a:ln>
            <a:noFill/>
          </a:ln>
        </p:spPr>
      </p:pic>
      <p:pic>
        <p:nvPicPr>
          <p:cNvPr id="261" name="Google Shape;261;g12acf01fd0b_1_108"/>
          <p:cNvPicPr preferRelativeResize="0"/>
          <p:nvPr/>
        </p:nvPicPr>
        <p:blipFill rotWithShape="1">
          <a:blip r:embed="rId9">
            <a:alphaModFix/>
          </a:blip>
          <a:srcRect b="0" l="0" r="0" t="0"/>
          <a:stretch/>
        </p:blipFill>
        <p:spPr>
          <a:xfrm>
            <a:off x="1265449" y="3373071"/>
            <a:ext cx="1045543" cy="931555"/>
          </a:xfrm>
          <a:prstGeom prst="rect">
            <a:avLst/>
          </a:prstGeom>
          <a:noFill/>
          <a:ln>
            <a:noFill/>
          </a:ln>
        </p:spPr>
      </p:pic>
      <p:sp>
        <p:nvSpPr>
          <p:cNvPr id="262" name="Google Shape;262;g12acf01fd0b_1_108"/>
          <p:cNvSpPr txBox="1"/>
          <p:nvPr/>
        </p:nvSpPr>
        <p:spPr>
          <a:xfrm>
            <a:off x="1039949" y="2056950"/>
            <a:ext cx="1634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200" u="none" cap="none" strike="noStrike">
                <a:solidFill>
                  <a:srgbClr val="000000"/>
                </a:solidFill>
                <a:latin typeface="Montserrat"/>
                <a:ea typeface="Montserrat"/>
                <a:cs typeface="Montserrat"/>
                <a:sym typeface="Montserrat"/>
              </a:rPr>
              <a:t>Aircraft Navigation</a:t>
            </a:r>
            <a:endParaRPr>
              <a:latin typeface="Montserrat"/>
              <a:ea typeface="Montserrat"/>
              <a:cs typeface="Montserrat"/>
              <a:sym typeface="Montserrat"/>
            </a:endParaRPr>
          </a:p>
        </p:txBody>
      </p:sp>
      <p:sp>
        <p:nvSpPr>
          <p:cNvPr id="263" name="Google Shape;263;g12acf01fd0b_1_108"/>
          <p:cNvSpPr txBox="1"/>
          <p:nvPr/>
        </p:nvSpPr>
        <p:spPr>
          <a:xfrm>
            <a:off x="6608450" y="2025100"/>
            <a:ext cx="1634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200" u="none" cap="none" strike="noStrike">
                <a:solidFill>
                  <a:srgbClr val="000000"/>
                </a:solidFill>
                <a:latin typeface="Montserrat"/>
                <a:ea typeface="Montserrat"/>
                <a:cs typeface="Montserrat"/>
                <a:sym typeface="Montserrat"/>
              </a:rPr>
              <a:t>Aircraft Cleaning</a:t>
            </a:r>
            <a:endParaRPr>
              <a:latin typeface="Montserrat"/>
              <a:ea typeface="Montserrat"/>
              <a:cs typeface="Montserrat"/>
              <a:sym typeface="Montserrat"/>
            </a:endParaRPr>
          </a:p>
        </p:txBody>
      </p:sp>
      <p:sp>
        <p:nvSpPr>
          <p:cNvPr id="264" name="Google Shape;264;g12acf01fd0b_1_108"/>
          <p:cNvSpPr txBox="1"/>
          <p:nvPr/>
        </p:nvSpPr>
        <p:spPr>
          <a:xfrm>
            <a:off x="6489200" y="3089325"/>
            <a:ext cx="1873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200" u="none" cap="none" strike="noStrike">
                <a:solidFill>
                  <a:srgbClr val="000000"/>
                </a:solidFill>
                <a:latin typeface="Montserrat"/>
                <a:ea typeface="Montserrat"/>
                <a:cs typeface="Montserrat"/>
                <a:sym typeface="Montserrat"/>
              </a:rPr>
              <a:t>Aircraft Maintenance</a:t>
            </a:r>
            <a:endParaRPr>
              <a:latin typeface="Montserrat"/>
              <a:ea typeface="Montserrat"/>
              <a:cs typeface="Montserrat"/>
              <a:sym typeface="Montserrat"/>
            </a:endParaRPr>
          </a:p>
        </p:txBody>
      </p:sp>
      <p:sp>
        <p:nvSpPr>
          <p:cNvPr id="265" name="Google Shape;265;g12acf01fd0b_1_108"/>
          <p:cNvSpPr txBox="1"/>
          <p:nvPr/>
        </p:nvSpPr>
        <p:spPr>
          <a:xfrm>
            <a:off x="6946210" y="4304625"/>
            <a:ext cx="14451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200" u="none" cap="none" strike="noStrike">
                <a:solidFill>
                  <a:srgbClr val="000000"/>
                </a:solidFill>
                <a:latin typeface="Montserrat"/>
                <a:ea typeface="Montserrat"/>
                <a:cs typeface="Montserrat"/>
                <a:sym typeface="Montserrat"/>
              </a:rPr>
              <a:t>Catering</a:t>
            </a:r>
            <a:endParaRPr>
              <a:latin typeface="Montserrat"/>
              <a:ea typeface="Montserrat"/>
              <a:cs typeface="Montserrat"/>
              <a:sym typeface="Montserrat"/>
            </a:endParaRPr>
          </a:p>
        </p:txBody>
      </p:sp>
      <p:sp>
        <p:nvSpPr>
          <p:cNvPr id="266" name="Google Shape;266;g12acf01fd0b_1_108"/>
          <p:cNvSpPr txBox="1"/>
          <p:nvPr/>
        </p:nvSpPr>
        <p:spPr>
          <a:xfrm>
            <a:off x="905400" y="4217675"/>
            <a:ext cx="1903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200" u="none" cap="none" strike="noStrike">
                <a:solidFill>
                  <a:srgbClr val="000000"/>
                </a:solidFill>
                <a:latin typeface="Montserrat"/>
                <a:ea typeface="Montserrat"/>
                <a:cs typeface="Montserrat"/>
                <a:sym typeface="Montserrat"/>
              </a:rPr>
              <a:t>Facility Management</a:t>
            </a:r>
            <a:endParaRPr>
              <a:latin typeface="Montserrat"/>
              <a:ea typeface="Montserrat"/>
              <a:cs typeface="Montserrat"/>
              <a:sym typeface="Montserrat"/>
            </a:endParaRPr>
          </a:p>
        </p:txBody>
      </p:sp>
      <p:sp>
        <p:nvSpPr>
          <p:cNvPr id="267" name="Google Shape;267;g12acf01fd0b_1_108"/>
          <p:cNvSpPr txBox="1"/>
          <p:nvPr/>
        </p:nvSpPr>
        <p:spPr>
          <a:xfrm>
            <a:off x="1039950" y="3089325"/>
            <a:ext cx="1634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200" u="none" cap="none" strike="noStrike">
                <a:solidFill>
                  <a:srgbClr val="000000"/>
                </a:solidFill>
                <a:latin typeface="Montserrat"/>
                <a:ea typeface="Montserrat"/>
                <a:cs typeface="Montserrat"/>
                <a:sym typeface="Montserrat"/>
              </a:rPr>
              <a:t>Baggage Handling</a:t>
            </a:r>
            <a:endParaRPr>
              <a:latin typeface="Montserrat"/>
              <a:ea typeface="Montserrat"/>
              <a:cs typeface="Montserrat"/>
              <a:sym typeface="Montserrat"/>
            </a:endParaRPr>
          </a:p>
        </p:txBody>
      </p:sp>
      <p:pic>
        <p:nvPicPr>
          <p:cNvPr id="268" name="Google Shape;268;g12acf01fd0b_1_108"/>
          <p:cNvPicPr preferRelativeResize="0"/>
          <p:nvPr/>
        </p:nvPicPr>
        <p:blipFill rotWithShape="1">
          <a:blip r:embed="rId10">
            <a:alphaModFix/>
          </a:blip>
          <a:srcRect b="0" l="0" r="0" t="0"/>
          <a:stretch/>
        </p:blipFill>
        <p:spPr>
          <a:xfrm>
            <a:off x="7120838" y="0"/>
            <a:ext cx="1946962" cy="7648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12acf01fd0b_1_125"/>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DXB</a:t>
            </a:r>
            <a:endParaRPr/>
          </a:p>
        </p:txBody>
      </p:sp>
      <p:pic>
        <p:nvPicPr>
          <p:cNvPr id="274" name="Google Shape;274;g12acf01fd0b_1_125"/>
          <p:cNvPicPr preferRelativeResize="0"/>
          <p:nvPr/>
        </p:nvPicPr>
        <p:blipFill rotWithShape="1">
          <a:blip r:embed="rId3">
            <a:alphaModFix/>
          </a:blip>
          <a:srcRect b="0" l="0" r="0" t="0"/>
          <a:stretch/>
        </p:blipFill>
        <p:spPr>
          <a:xfrm>
            <a:off x="583406" y="1152524"/>
            <a:ext cx="4741069" cy="3098275"/>
          </a:xfrm>
          <a:prstGeom prst="rect">
            <a:avLst/>
          </a:prstGeom>
          <a:noFill/>
          <a:ln>
            <a:noFill/>
          </a:ln>
        </p:spPr>
      </p:pic>
      <p:sp>
        <p:nvSpPr>
          <p:cNvPr id="275" name="Google Shape;275;g12acf01fd0b_1_125"/>
          <p:cNvSpPr txBox="1"/>
          <p:nvPr/>
        </p:nvSpPr>
        <p:spPr>
          <a:xfrm>
            <a:off x="6396785" y="1069665"/>
            <a:ext cx="2316300" cy="800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i="0" lang="en" sz="3200" u="none" cap="none" strike="noStrike">
                <a:solidFill>
                  <a:srgbClr val="754595"/>
                </a:solidFill>
                <a:latin typeface="Montserrat"/>
                <a:ea typeface="Montserrat"/>
                <a:cs typeface="Montserrat"/>
                <a:sym typeface="Montserrat"/>
              </a:rPr>
              <a:t>80</a:t>
            </a:r>
            <a:br>
              <a:rPr i="0" lang="en" sz="1400" u="none" cap="none" strike="noStrike">
                <a:solidFill>
                  <a:srgbClr val="754595"/>
                </a:solidFill>
                <a:latin typeface="Montserrat"/>
                <a:ea typeface="Montserrat"/>
                <a:cs typeface="Montserrat"/>
                <a:sym typeface="Montserrat"/>
              </a:rPr>
            </a:br>
            <a:r>
              <a:rPr i="0" lang="en" sz="1400" u="none" cap="none" strike="noStrike">
                <a:solidFill>
                  <a:srgbClr val="754595"/>
                </a:solidFill>
                <a:latin typeface="Montserrat"/>
                <a:ea typeface="Montserrat"/>
                <a:cs typeface="Montserrat"/>
                <a:sym typeface="Montserrat"/>
              </a:rPr>
              <a:t>Airlines</a:t>
            </a:r>
            <a:r>
              <a:rPr b="0" i="0" lang="en" sz="1400" u="none" cap="none" strike="noStrike">
                <a:solidFill>
                  <a:srgbClr val="754595"/>
                </a:solidFill>
                <a:latin typeface="Montserrat Medium"/>
                <a:ea typeface="Montserrat Medium"/>
                <a:cs typeface="Montserrat Medium"/>
                <a:sym typeface="Montserrat Medium"/>
              </a:rPr>
              <a:t> </a:t>
            </a:r>
            <a:endParaRPr/>
          </a:p>
        </p:txBody>
      </p:sp>
      <p:sp>
        <p:nvSpPr>
          <p:cNvPr id="276" name="Google Shape;276;g12acf01fd0b_1_125"/>
          <p:cNvSpPr txBox="1"/>
          <p:nvPr/>
        </p:nvSpPr>
        <p:spPr>
          <a:xfrm>
            <a:off x="6266418" y="1897062"/>
            <a:ext cx="2577000" cy="800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i="0" lang="en" sz="3200" u="none" cap="none" strike="noStrike">
                <a:solidFill>
                  <a:srgbClr val="754595"/>
                </a:solidFill>
                <a:latin typeface="Montserrat"/>
                <a:ea typeface="Montserrat"/>
                <a:cs typeface="Montserrat"/>
                <a:sym typeface="Montserrat"/>
              </a:rPr>
              <a:t>90,000,000</a:t>
            </a:r>
            <a:br>
              <a:rPr i="0" lang="en" sz="1400" u="none" cap="none" strike="noStrike">
                <a:solidFill>
                  <a:srgbClr val="754595"/>
                </a:solidFill>
                <a:latin typeface="Montserrat"/>
                <a:ea typeface="Montserrat"/>
                <a:cs typeface="Montserrat"/>
                <a:sym typeface="Montserrat"/>
              </a:rPr>
            </a:br>
            <a:r>
              <a:rPr i="0" lang="en" sz="1400" u="none" cap="none" strike="noStrike">
                <a:solidFill>
                  <a:srgbClr val="754595"/>
                </a:solidFill>
                <a:latin typeface="Montserrat"/>
                <a:ea typeface="Montserrat"/>
                <a:cs typeface="Montserrat"/>
                <a:sym typeface="Montserrat"/>
              </a:rPr>
              <a:t>Passengers </a:t>
            </a:r>
            <a:endParaRPr>
              <a:latin typeface="Montserrat"/>
              <a:ea typeface="Montserrat"/>
              <a:cs typeface="Montserrat"/>
              <a:sym typeface="Montserrat"/>
            </a:endParaRPr>
          </a:p>
        </p:txBody>
      </p:sp>
      <p:sp>
        <p:nvSpPr>
          <p:cNvPr id="277" name="Google Shape;277;g12acf01fd0b_1_125"/>
          <p:cNvSpPr txBox="1"/>
          <p:nvPr/>
        </p:nvSpPr>
        <p:spPr>
          <a:xfrm>
            <a:off x="6396787" y="2732175"/>
            <a:ext cx="2316300" cy="800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i="0" lang="en" sz="3200" u="none" cap="none" strike="noStrike">
                <a:solidFill>
                  <a:srgbClr val="754595"/>
                </a:solidFill>
                <a:latin typeface="Montserrat"/>
                <a:ea typeface="Montserrat"/>
                <a:cs typeface="Montserrat"/>
                <a:sym typeface="Montserrat"/>
              </a:rPr>
              <a:t>200</a:t>
            </a:r>
            <a:br>
              <a:rPr i="0" lang="en" sz="1400" u="none" cap="none" strike="noStrike">
                <a:solidFill>
                  <a:srgbClr val="754595"/>
                </a:solidFill>
                <a:latin typeface="Montserrat"/>
                <a:ea typeface="Montserrat"/>
                <a:cs typeface="Montserrat"/>
                <a:sym typeface="Montserrat"/>
              </a:rPr>
            </a:br>
            <a:r>
              <a:rPr i="0" lang="en" sz="1400" u="none" cap="none" strike="noStrike">
                <a:solidFill>
                  <a:srgbClr val="754595"/>
                </a:solidFill>
                <a:latin typeface="Montserrat"/>
                <a:ea typeface="Montserrat"/>
                <a:cs typeface="Montserrat"/>
                <a:sym typeface="Montserrat"/>
              </a:rPr>
              <a:t>Destinations </a:t>
            </a:r>
            <a:endParaRPr>
              <a:latin typeface="Montserrat"/>
              <a:ea typeface="Montserrat"/>
              <a:cs typeface="Montserrat"/>
              <a:sym typeface="Montserrat"/>
            </a:endParaRPr>
          </a:p>
        </p:txBody>
      </p:sp>
      <p:sp>
        <p:nvSpPr>
          <p:cNvPr id="278" name="Google Shape;278;g12acf01fd0b_1_125"/>
          <p:cNvSpPr txBox="1"/>
          <p:nvPr/>
        </p:nvSpPr>
        <p:spPr>
          <a:xfrm>
            <a:off x="6396785" y="3636167"/>
            <a:ext cx="2316300" cy="800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i="0" lang="en" sz="3200" u="none" cap="none" strike="noStrike">
                <a:solidFill>
                  <a:srgbClr val="754595"/>
                </a:solidFill>
                <a:latin typeface="Montserrat"/>
                <a:ea typeface="Montserrat"/>
                <a:cs typeface="Montserrat"/>
                <a:sym typeface="Montserrat"/>
              </a:rPr>
              <a:t>400,000</a:t>
            </a:r>
            <a:br>
              <a:rPr i="0" lang="en" sz="1400" u="none" cap="none" strike="noStrike">
                <a:solidFill>
                  <a:srgbClr val="754595"/>
                </a:solidFill>
                <a:latin typeface="Montserrat"/>
                <a:ea typeface="Montserrat"/>
                <a:cs typeface="Montserrat"/>
                <a:sym typeface="Montserrat"/>
              </a:rPr>
            </a:br>
            <a:r>
              <a:rPr i="0" lang="en" sz="1400" u="none" cap="none" strike="noStrike">
                <a:solidFill>
                  <a:srgbClr val="754595"/>
                </a:solidFill>
                <a:latin typeface="Montserrat"/>
                <a:ea typeface="Montserrat"/>
                <a:cs typeface="Montserrat"/>
                <a:sym typeface="Montserrat"/>
              </a:rPr>
              <a:t>Jobs</a:t>
            </a:r>
            <a:r>
              <a:rPr b="0" i="0" lang="en" sz="1400" u="none" cap="none" strike="noStrike">
                <a:solidFill>
                  <a:srgbClr val="754595"/>
                </a:solidFill>
                <a:latin typeface="Montserrat Medium"/>
                <a:ea typeface="Montserrat Medium"/>
                <a:cs typeface="Montserrat Medium"/>
                <a:sym typeface="Montserrat Medium"/>
              </a:rPr>
              <a:t> </a:t>
            </a:r>
            <a:endParaRPr/>
          </a:p>
        </p:txBody>
      </p:sp>
      <p:pic>
        <p:nvPicPr>
          <p:cNvPr id="279" name="Google Shape;279;g12acf01fd0b_1_125"/>
          <p:cNvPicPr preferRelativeResize="0"/>
          <p:nvPr/>
        </p:nvPicPr>
        <p:blipFill rotWithShape="1">
          <a:blip r:embed="rId4">
            <a:alphaModFix/>
          </a:blip>
          <a:srcRect b="0" l="0" r="0" t="0"/>
          <a:stretch/>
        </p:blipFill>
        <p:spPr>
          <a:xfrm>
            <a:off x="7120838" y="0"/>
            <a:ext cx="1946962" cy="7648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g12acf01fd0b_1_134"/>
          <p:cNvPicPr preferRelativeResize="0"/>
          <p:nvPr/>
        </p:nvPicPr>
        <p:blipFill rotWithShape="1">
          <a:blip r:embed="rId3">
            <a:alphaModFix/>
          </a:blip>
          <a:srcRect b="0" l="0" r="0" t="0"/>
          <a:stretch/>
        </p:blipFill>
        <p:spPr>
          <a:xfrm>
            <a:off x="7120838" y="0"/>
            <a:ext cx="1946962" cy="764878"/>
          </a:xfrm>
          <a:prstGeom prst="rect">
            <a:avLst/>
          </a:prstGeom>
          <a:noFill/>
          <a:ln>
            <a:noFill/>
          </a:ln>
        </p:spPr>
      </p:pic>
      <p:sp>
        <p:nvSpPr>
          <p:cNvPr id="285" name="Google Shape;285;g12acf01fd0b_1_134"/>
          <p:cNvSpPr txBox="1"/>
          <p:nvPr/>
        </p:nvSpPr>
        <p:spPr>
          <a:xfrm>
            <a:off x="311700" y="1321269"/>
            <a:ext cx="8234400" cy="2955600"/>
          </a:xfrm>
          <a:prstGeom prst="rect">
            <a:avLst/>
          </a:prstGeom>
          <a:noFill/>
          <a:ln>
            <a:noFill/>
          </a:ln>
        </p:spPr>
        <p:txBody>
          <a:bodyPr anchorCtr="0" anchor="t" bIns="45700" lIns="91425" spcFirstLastPara="1" rIns="91425" wrap="square" tIns="45700">
            <a:noAutofit/>
          </a:bodyPr>
          <a:lstStyle/>
          <a:p>
            <a:pPr indent="-279400" lvl="0" marL="285750" marR="0" rtl="0" algn="l">
              <a:lnSpc>
                <a:spcPct val="150000"/>
              </a:lnSpc>
              <a:spcBef>
                <a:spcPts val="0"/>
              </a:spcBef>
              <a:spcAft>
                <a:spcPts val="0"/>
              </a:spcAft>
              <a:buClr>
                <a:srgbClr val="000000"/>
              </a:buClr>
              <a:buSzPts val="1700"/>
              <a:buFont typeface="Arial"/>
              <a:buChar char="•"/>
            </a:pPr>
            <a:r>
              <a:rPr b="0" i="0" lang="en" sz="1700" u="none" cap="none" strike="noStrike">
                <a:solidFill>
                  <a:srgbClr val="000000"/>
                </a:solidFill>
                <a:latin typeface="Montserrat Medium"/>
                <a:ea typeface="Montserrat Medium"/>
                <a:cs typeface="Montserrat Medium"/>
                <a:sym typeface="Montserrat Medium"/>
              </a:rPr>
              <a:t>Arrival crews do not have enough advanced notice of arriving aircraft</a:t>
            </a:r>
            <a:endParaRPr sz="1700">
              <a:latin typeface="Montserrat Medium"/>
              <a:ea typeface="Montserrat Medium"/>
              <a:cs typeface="Montserrat Medium"/>
              <a:sym typeface="Montserrat Medium"/>
            </a:endParaRPr>
          </a:p>
          <a:p>
            <a:pPr indent="-279400" lvl="0" marL="285750" marR="0" rtl="0" algn="l">
              <a:lnSpc>
                <a:spcPct val="150000"/>
              </a:lnSpc>
              <a:spcBef>
                <a:spcPts val="0"/>
              </a:spcBef>
              <a:spcAft>
                <a:spcPts val="0"/>
              </a:spcAft>
              <a:buClr>
                <a:srgbClr val="000000"/>
              </a:buClr>
              <a:buSzPts val="1700"/>
              <a:buFont typeface="Arial"/>
              <a:buChar char="•"/>
            </a:pPr>
            <a:r>
              <a:rPr lang="en" sz="1700">
                <a:latin typeface="Montserrat Medium"/>
                <a:ea typeface="Montserrat Medium"/>
                <a:cs typeface="Montserrat Medium"/>
                <a:sym typeface="Montserrat Medium"/>
              </a:rPr>
              <a:t>The only way to increase throughput is by increasing capacity on the existing runways </a:t>
            </a:r>
            <a:endParaRPr b="0" i="0" sz="1700" u="none" cap="none" strike="noStrike">
              <a:solidFill>
                <a:srgbClr val="000000"/>
              </a:solidFill>
              <a:latin typeface="Montserrat Medium"/>
              <a:ea typeface="Montserrat Medium"/>
              <a:cs typeface="Montserrat Medium"/>
              <a:sym typeface="Montserrat Medium"/>
            </a:endParaRPr>
          </a:p>
          <a:p>
            <a:pPr indent="-336550" lvl="1" marL="914400" marR="0" rtl="0" algn="l">
              <a:lnSpc>
                <a:spcPct val="150000"/>
              </a:lnSpc>
              <a:spcBef>
                <a:spcPts val="0"/>
              </a:spcBef>
              <a:spcAft>
                <a:spcPts val="0"/>
              </a:spcAft>
              <a:buClr>
                <a:srgbClr val="000000"/>
              </a:buClr>
              <a:buSzPts val="1700"/>
              <a:buFont typeface="Arial"/>
              <a:buChar char="○"/>
            </a:pPr>
            <a:r>
              <a:rPr b="0" i="0" lang="en" sz="1700" u="none" cap="none" strike="noStrike">
                <a:solidFill>
                  <a:srgbClr val="000000"/>
                </a:solidFill>
                <a:latin typeface="Montserrat Medium"/>
                <a:ea typeface="Montserrat Medium"/>
                <a:cs typeface="Montserrat Medium"/>
                <a:sym typeface="Montserrat Medium"/>
              </a:rPr>
              <a:t>The two runways are unable to operate </a:t>
            </a:r>
            <a:r>
              <a:rPr lang="en" sz="1700">
                <a:latin typeface="Montserrat Medium"/>
                <a:ea typeface="Montserrat Medium"/>
                <a:cs typeface="Montserrat Medium"/>
                <a:sym typeface="Montserrat Medium"/>
              </a:rPr>
              <a:t>independently </a:t>
            </a:r>
            <a:r>
              <a:rPr b="0" i="0" lang="en" sz="1700" u="none" cap="none" strike="noStrike">
                <a:solidFill>
                  <a:srgbClr val="000000"/>
                </a:solidFill>
                <a:latin typeface="Montserrat Medium"/>
                <a:ea typeface="Montserrat Medium"/>
                <a:cs typeface="Montserrat Medium"/>
                <a:sym typeface="Montserrat Medium"/>
              </a:rPr>
              <a:t>from each other due to physical proximity </a:t>
            </a:r>
            <a:endParaRPr sz="1700">
              <a:latin typeface="Montserrat Medium"/>
              <a:ea typeface="Montserrat Medium"/>
              <a:cs typeface="Montserrat Medium"/>
              <a:sym typeface="Montserrat Medium"/>
            </a:endParaRPr>
          </a:p>
          <a:p>
            <a:pPr indent="-336550" lvl="1" marL="914400" marR="0" rtl="0" algn="l">
              <a:lnSpc>
                <a:spcPct val="150000"/>
              </a:lnSpc>
              <a:spcBef>
                <a:spcPts val="0"/>
              </a:spcBef>
              <a:spcAft>
                <a:spcPts val="0"/>
              </a:spcAft>
              <a:buClr>
                <a:srgbClr val="000000"/>
              </a:buClr>
              <a:buSzPts val="1700"/>
              <a:buFont typeface="Arial"/>
              <a:buChar char="○"/>
            </a:pPr>
            <a:r>
              <a:rPr b="0" i="0" lang="en" sz="1700" u="none" cap="none" strike="noStrike">
                <a:solidFill>
                  <a:srgbClr val="000000"/>
                </a:solidFill>
                <a:latin typeface="Montserrat Medium"/>
                <a:ea typeface="Montserrat Medium"/>
                <a:cs typeface="Montserrat Medium"/>
                <a:sym typeface="Montserrat Medium"/>
              </a:rPr>
              <a:t>Due to geographic constraints, there is no possibility of real estate expansion or adding more runways</a:t>
            </a:r>
            <a:endParaRPr b="1" i="0" sz="1700" u="none" cap="none" strike="noStrike">
              <a:solidFill>
                <a:srgbClr val="000000"/>
              </a:solidFill>
              <a:latin typeface="Montserrat"/>
              <a:ea typeface="Montserrat"/>
              <a:cs typeface="Montserrat"/>
              <a:sym typeface="Montserrat"/>
            </a:endParaRPr>
          </a:p>
        </p:txBody>
      </p:sp>
      <p:sp>
        <p:nvSpPr>
          <p:cNvPr id="286" name="Google Shape;286;g12acf01fd0b_1_134"/>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Business Problem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g12acf01fd0b_1_140"/>
          <p:cNvPicPr preferRelativeResize="0"/>
          <p:nvPr/>
        </p:nvPicPr>
        <p:blipFill rotWithShape="1">
          <a:blip r:embed="rId3">
            <a:alphaModFix/>
          </a:blip>
          <a:srcRect b="0" l="0" r="0" t="0"/>
          <a:stretch/>
        </p:blipFill>
        <p:spPr>
          <a:xfrm>
            <a:off x="7120838" y="0"/>
            <a:ext cx="1946962" cy="764878"/>
          </a:xfrm>
          <a:prstGeom prst="rect">
            <a:avLst/>
          </a:prstGeom>
          <a:noFill/>
          <a:ln>
            <a:noFill/>
          </a:ln>
        </p:spPr>
      </p:pic>
      <p:sp>
        <p:nvSpPr>
          <p:cNvPr id="292" name="Google Shape;292;g12acf01fd0b_1_140"/>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Objective</a:t>
            </a:r>
            <a:endParaRPr/>
          </a:p>
        </p:txBody>
      </p:sp>
      <p:sp>
        <p:nvSpPr>
          <p:cNvPr id="293" name="Google Shape;293;g12acf01fd0b_1_140"/>
          <p:cNvSpPr txBox="1"/>
          <p:nvPr/>
        </p:nvSpPr>
        <p:spPr>
          <a:xfrm>
            <a:off x="406399" y="1266000"/>
            <a:ext cx="3635700" cy="30861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Char char="•"/>
            </a:pPr>
            <a:r>
              <a:rPr lang="en" sz="1300">
                <a:latin typeface="Montserrat Medium"/>
                <a:ea typeface="Montserrat Medium"/>
                <a:cs typeface="Montserrat Medium"/>
                <a:sym typeface="Montserrat Medium"/>
              </a:rPr>
              <a:t>Develop a model that accurately predicts arrival time </a:t>
            </a:r>
            <a:r>
              <a:rPr b="1" lang="en" sz="1300">
                <a:latin typeface="Montserrat"/>
                <a:ea typeface="Montserrat"/>
                <a:cs typeface="Montserrat"/>
                <a:sym typeface="Montserrat"/>
              </a:rPr>
              <a:t>120 NM</a:t>
            </a:r>
            <a:r>
              <a:rPr lang="en" sz="1300">
                <a:latin typeface="Montserrat Medium"/>
                <a:ea typeface="Montserrat Medium"/>
                <a:cs typeface="Montserrat Medium"/>
                <a:sym typeface="Montserrat Medium"/>
              </a:rPr>
              <a:t> from the runway (apx </a:t>
            </a:r>
            <a:r>
              <a:rPr b="1" lang="en" sz="1300">
                <a:latin typeface="Montserrat"/>
                <a:ea typeface="Montserrat"/>
                <a:cs typeface="Montserrat"/>
                <a:sym typeface="Montserrat"/>
              </a:rPr>
              <a:t>30 minutes</a:t>
            </a:r>
            <a:r>
              <a:rPr lang="en" sz="1300">
                <a:latin typeface="Montserrat Medium"/>
                <a:ea typeface="Montserrat Medium"/>
                <a:cs typeface="Montserrat Medium"/>
                <a:sym typeface="Montserrat Medium"/>
              </a:rPr>
              <a:t> from runway)</a:t>
            </a:r>
            <a:endParaRPr sz="1300">
              <a:latin typeface="Montserrat Medium"/>
              <a:ea typeface="Montserrat Medium"/>
              <a:cs typeface="Montserrat Medium"/>
              <a:sym typeface="Montserrat Medium"/>
            </a:endParaRPr>
          </a:p>
          <a:p>
            <a:pPr indent="-254000" lvl="0" marL="425450" marR="0" rtl="0" algn="l">
              <a:lnSpc>
                <a:spcPct val="150000"/>
              </a:lnSpc>
              <a:spcBef>
                <a:spcPts val="0"/>
              </a:spcBef>
              <a:spcAft>
                <a:spcPts val="0"/>
              </a:spcAft>
              <a:buClr>
                <a:srgbClr val="000000"/>
              </a:buClr>
              <a:buSzPts val="900"/>
              <a:buFont typeface="Arial"/>
              <a:buChar char="•"/>
            </a:pPr>
            <a:r>
              <a:rPr lang="en" sz="1300">
                <a:latin typeface="Montserrat Medium"/>
                <a:ea typeface="Montserrat Medium"/>
                <a:cs typeface="Montserrat Medium"/>
                <a:sym typeface="Montserrat Medium"/>
              </a:rPr>
              <a:t>Current estimates of aircraft arrival times:</a:t>
            </a:r>
            <a:endParaRPr sz="1300">
              <a:latin typeface="Montserrat Medium"/>
              <a:ea typeface="Montserrat Medium"/>
              <a:cs typeface="Montserrat Medium"/>
              <a:sym typeface="Montserrat Medium"/>
            </a:endParaRPr>
          </a:p>
          <a:p>
            <a:pPr indent="-285750" lvl="1" marL="914400" marR="0" rtl="0" algn="l">
              <a:lnSpc>
                <a:spcPct val="150000"/>
              </a:lnSpc>
              <a:spcBef>
                <a:spcPts val="0"/>
              </a:spcBef>
              <a:spcAft>
                <a:spcPts val="0"/>
              </a:spcAft>
              <a:buClr>
                <a:srgbClr val="000000"/>
              </a:buClr>
              <a:buSzPts val="900"/>
              <a:buFont typeface="Arial"/>
              <a:buChar char="○"/>
            </a:pPr>
            <a:r>
              <a:rPr b="1" lang="en" sz="1300">
                <a:latin typeface="Montserrat"/>
                <a:ea typeface="Montserrat"/>
                <a:cs typeface="Montserrat"/>
                <a:sym typeface="Montserrat"/>
              </a:rPr>
              <a:t>40NM </a:t>
            </a:r>
            <a:r>
              <a:rPr lang="en" sz="1300">
                <a:latin typeface="Montserrat Medium"/>
                <a:ea typeface="Montserrat Medium"/>
                <a:cs typeface="Montserrat Medium"/>
                <a:sym typeface="Montserrat Medium"/>
              </a:rPr>
              <a:t>away (approximately </a:t>
            </a:r>
            <a:r>
              <a:rPr b="1" lang="en" sz="1300">
                <a:latin typeface="Montserrat"/>
                <a:ea typeface="Montserrat"/>
                <a:cs typeface="Montserrat"/>
                <a:sym typeface="Montserrat"/>
              </a:rPr>
              <a:t>15 minutes</a:t>
            </a:r>
            <a:r>
              <a:rPr lang="en" sz="1300">
                <a:latin typeface="Montserrat Medium"/>
                <a:ea typeface="Montserrat Medium"/>
                <a:cs typeface="Montserrat Medium"/>
                <a:sym typeface="Montserrat Medium"/>
              </a:rPr>
              <a:t>) from the runway </a:t>
            </a:r>
            <a:endParaRPr sz="1300">
              <a:latin typeface="Montserrat Medium"/>
              <a:ea typeface="Montserrat Medium"/>
              <a:cs typeface="Montserrat Medium"/>
              <a:sym typeface="Montserrat Medium"/>
            </a:endParaRPr>
          </a:p>
          <a:p>
            <a:pPr indent="-285750" lvl="1" marL="914400" marR="0" rtl="0" algn="l">
              <a:lnSpc>
                <a:spcPct val="150000"/>
              </a:lnSpc>
              <a:spcBef>
                <a:spcPts val="0"/>
              </a:spcBef>
              <a:spcAft>
                <a:spcPts val="0"/>
              </a:spcAft>
              <a:buClr>
                <a:srgbClr val="000000"/>
              </a:buClr>
              <a:buSzPts val="900"/>
              <a:buFont typeface="Arial"/>
              <a:buChar char="○"/>
            </a:pPr>
            <a:r>
              <a:rPr lang="en" sz="1300">
                <a:latin typeface="Montserrat Medium"/>
                <a:ea typeface="Montserrat Medium"/>
                <a:cs typeface="Montserrat Medium"/>
                <a:sym typeface="Montserrat Medium"/>
              </a:rPr>
              <a:t>Accurate (within 3 minutes) 34% of the time.   </a:t>
            </a:r>
            <a:endParaRPr b="0" i="0" sz="1200" u="none" cap="none" strike="noStrike">
              <a:solidFill>
                <a:srgbClr val="000000"/>
              </a:solidFill>
              <a:highlight>
                <a:srgbClr val="FFFFFF"/>
              </a:highlight>
              <a:latin typeface="Times New Roman"/>
              <a:ea typeface="Times New Roman"/>
              <a:cs typeface="Times New Roman"/>
              <a:sym typeface="Times New Roman"/>
            </a:endParaRPr>
          </a:p>
        </p:txBody>
      </p:sp>
      <p:pic>
        <p:nvPicPr>
          <p:cNvPr id="294" name="Google Shape;294;g12acf01fd0b_1_140"/>
          <p:cNvPicPr preferRelativeResize="0"/>
          <p:nvPr/>
        </p:nvPicPr>
        <p:blipFill rotWithShape="1">
          <a:blip r:embed="rId4">
            <a:alphaModFix/>
          </a:blip>
          <a:srcRect b="0" l="0" r="0" t="0"/>
          <a:stretch/>
        </p:blipFill>
        <p:spPr>
          <a:xfrm>
            <a:off x="4198017" y="1266007"/>
            <a:ext cx="4474434" cy="2908240"/>
          </a:xfrm>
          <a:prstGeom prst="rect">
            <a:avLst/>
          </a:prstGeom>
          <a:noFill/>
          <a:ln>
            <a:noFill/>
          </a:ln>
        </p:spPr>
      </p:pic>
      <p:sp>
        <p:nvSpPr>
          <p:cNvPr id="295" name="Google Shape;295;g12acf01fd0b_1_140"/>
          <p:cNvSpPr txBox="1"/>
          <p:nvPr/>
        </p:nvSpPr>
        <p:spPr>
          <a:xfrm>
            <a:off x="6214175" y="2550775"/>
            <a:ext cx="84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15 Mins</a:t>
            </a:r>
            <a:endParaRPr sz="1000">
              <a:latin typeface="Montserrat"/>
              <a:ea typeface="Montserrat"/>
              <a:cs typeface="Montserrat"/>
              <a:sym typeface="Montserrat"/>
            </a:endParaRPr>
          </a:p>
        </p:txBody>
      </p:sp>
      <p:sp>
        <p:nvSpPr>
          <p:cNvPr id="296" name="Google Shape;296;g12acf01fd0b_1_140"/>
          <p:cNvSpPr txBox="1"/>
          <p:nvPr/>
        </p:nvSpPr>
        <p:spPr>
          <a:xfrm>
            <a:off x="5488675" y="1793550"/>
            <a:ext cx="84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40</a:t>
            </a:r>
            <a:r>
              <a:rPr lang="en" sz="1000">
                <a:latin typeface="Montserrat"/>
                <a:ea typeface="Montserrat"/>
                <a:cs typeface="Montserrat"/>
                <a:sym typeface="Montserrat"/>
              </a:rPr>
              <a:t> Mins</a:t>
            </a:r>
            <a:endParaRPr sz="10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g12acf01fd0b_1_147"/>
          <p:cNvPicPr preferRelativeResize="0"/>
          <p:nvPr/>
        </p:nvPicPr>
        <p:blipFill rotWithShape="1">
          <a:blip r:embed="rId3">
            <a:alphaModFix/>
          </a:blip>
          <a:srcRect b="0" l="0" r="0" t="0"/>
          <a:stretch/>
        </p:blipFill>
        <p:spPr>
          <a:xfrm>
            <a:off x="7120838" y="0"/>
            <a:ext cx="1946962" cy="764878"/>
          </a:xfrm>
          <a:prstGeom prst="rect">
            <a:avLst/>
          </a:prstGeom>
          <a:noFill/>
          <a:ln>
            <a:noFill/>
          </a:ln>
        </p:spPr>
      </p:pic>
      <p:sp>
        <p:nvSpPr>
          <p:cNvPr id="302" name="Google Shape;302;g12acf01fd0b_1_147"/>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lang="en"/>
              <a:t>Project Goals</a:t>
            </a:r>
            <a:endParaRPr/>
          </a:p>
        </p:txBody>
      </p:sp>
      <p:pic>
        <p:nvPicPr>
          <p:cNvPr descr="Shape&#10;&#10;Description automatically generated with low confidence" id="303" name="Google Shape;303;g12acf01fd0b_1_147"/>
          <p:cNvPicPr preferRelativeResize="0"/>
          <p:nvPr/>
        </p:nvPicPr>
        <p:blipFill rotWithShape="1">
          <a:blip r:embed="rId4">
            <a:alphaModFix/>
          </a:blip>
          <a:srcRect b="12480" l="0" r="0" t="0"/>
          <a:stretch/>
        </p:blipFill>
        <p:spPr>
          <a:xfrm>
            <a:off x="7042440" y="2153167"/>
            <a:ext cx="977616" cy="855572"/>
          </a:xfrm>
          <a:prstGeom prst="rect">
            <a:avLst/>
          </a:prstGeom>
          <a:noFill/>
          <a:ln>
            <a:noFill/>
          </a:ln>
        </p:spPr>
      </p:pic>
      <p:sp>
        <p:nvSpPr>
          <p:cNvPr id="304" name="Google Shape;304;g12acf01fd0b_1_147"/>
          <p:cNvSpPr txBox="1"/>
          <p:nvPr/>
        </p:nvSpPr>
        <p:spPr>
          <a:xfrm>
            <a:off x="540501" y="3257950"/>
            <a:ext cx="22323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Calibri"/>
                <a:ea typeface="Calibri"/>
                <a:cs typeface="Calibri"/>
                <a:sym typeface="Calibri"/>
              </a:rPr>
              <a:t>Ground Crew Resource Management</a:t>
            </a:r>
            <a:endParaRPr/>
          </a:p>
        </p:txBody>
      </p:sp>
      <p:sp>
        <p:nvSpPr>
          <p:cNvPr id="305" name="Google Shape;305;g12acf01fd0b_1_147"/>
          <p:cNvSpPr txBox="1"/>
          <p:nvPr/>
        </p:nvSpPr>
        <p:spPr>
          <a:xfrm>
            <a:off x="6839904" y="3267159"/>
            <a:ext cx="1382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Calibri"/>
                <a:ea typeface="Calibri"/>
                <a:cs typeface="Calibri"/>
                <a:sym typeface="Calibri"/>
              </a:rPr>
              <a:t>Passenger Journey</a:t>
            </a:r>
            <a:endParaRPr/>
          </a:p>
        </p:txBody>
      </p:sp>
      <p:pic>
        <p:nvPicPr>
          <p:cNvPr id="306" name="Google Shape;306;g12acf01fd0b_1_147"/>
          <p:cNvPicPr preferRelativeResize="0"/>
          <p:nvPr/>
        </p:nvPicPr>
        <p:blipFill rotWithShape="1">
          <a:blip r:embed="rId5">
            <a:alphaModFix/>
          </a:blip>
          <a:srcRect b="0" l="0" r="0" t="0"/>
          <a:stretch/>
        </p:blipFill>
        <p:spPr>
          <a:xfrm>
            <a:off x="790326" y="2002603"/>
            <a:ext cx="1817237" cy="1138269"/>
          </a:xfrm>
          <a:prstGeom prst="rect">
            <a:avLst/>
          </a:prstGeom>
          <a:noFill/>
          <a:ln>
            <a:noFill/>
          </a:ln>
        </p:spPr>
      </p:pic>
      <p:pic>
        <p:nvPicPr>
          <p:cNvPr id="307" name="Google Shape;307;g12acf01fd0b_1_147"/>
          <p:cNvPicPr preferRelativeResize="0"/>
          <p:nvPr/>
        </p:nvPicPr>
        <p:blipFill rotWithShape="1">
          <a:blip r:embed="rId6">
            <a:alphaModFix/>
          </a:blip>
          <a:srcRect b="0" l="0" r="0" t="0"/>
          <a:stretch/>
        </p:blipFill>
        <p:spPr>
          <a:xfrm>
            <a:off x="4954731" y="1922864"/>
            <a:ext cx="1457075" cy="1291725"/>
          </a:xfrm>
          <a:prstGeom prst="rect">
            <a:avLst/>
          </a:prstGeom>
          <a:noFill/>
          <a:ln>
            <a:noFill/>
          </a:ln>
        </p:spPr>
      </p:pic>
      <p:sp>
        <p:nvSpPr>
          <p:cNvPr id="308" name="Google Shape;308;g12acf01fd0b_1_147"/>
          <p:cNvSpPr txBox="1"/>
          <p:nvPr/>
        </p:nvSpPr>
        <p:spPr>
          <a:xfrm>
            <a:off x="3128430" y="3267162"/>
            <a:ext cx="1382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Calibri"/>
                <a:ea typeface="Calibri"/>
                <a:cs typeface="Calibri"/>
                <a:sym typeface="Calibri"/>
              </a:rPr>
              <a:t>Airspace Management</a:t>
            </a:r>
            <a:endParaRPr/>
          </a:p>
        </p:txBody>
      </p:sp>
      <p:sp>
        <p:nvSpPr>
          <p:cNvPr id="309" name="Google Shape;309;g12acf01fd0b_1_147"/>
          <p:cNvSpPr txBox="1"/>
          <p:nvPr/>
        </p:nvSpPr>
        <p:spPr>
          <a:xfrm>
            <a:off x="5029097" y="3267148"/>
            <a:ext cx="1382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
                <a:latin typeface="Calibri"/>
                <a:ea typeface="Calibri"/>
                <a:cs typeface="Calibri"/>
                <a:sym typeface="Calibri"/>
              </a:rPr>
              <a:t>Throughput Capacity</a:t>
            </a:r>
            <a:endParaRPr/>
          </a:p>
        </p:txBody>
      </p:sp>
      <p:pic>
        <p:nvPicPr>
          <p:cNvPr id="310" name="Google Shape;310;g12acf01fd0b_1_147"/>
          <p:cNvPicPr preferRelativeResize="0"/>
          <p:nvPr/>
        </p:nvPicPr>
        <p:blipFill>
          <a:blip r:embed="rId7">
            <a:alphaModFix/>
          </a:blip>
          <a:stretch>
            <a:fillRect/>
          </a:stretch>
        </p:blipFill>
        <p:spPr>
          <a:xfrm>
            <a:off x="3246498" y="2002600"/>
            <a:ext cx="1069326" cy="1025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YU Bold">
  <a:themeElements>
    <a:clrScheme name="Simple Light">
      <a:dk1>
        <a:srgbClr val="57068C"/>
      </a:dk1>
      <a:lt1>
        <a:srgbClr val="FFFFFF"/>
      </a:lt1>
      <a:dk2>
        <a:srgbClr val="333333"/>
      </a:dk2>
      <a:lt2>
        <a:srgbClr val="E2E1DD"/>
      </a:lt2>
      <a:accent1>
        <a:srgbClr val="9A6ABA"/>
      </a:accent1>
      <a:accent2>
        <a:srgbClr val="6D6D6D"/>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YU Bold">
  <a:themeElements>
    <a:clrScheme name="Simple Light">
      <a:dk1>
        <a:srgbClr val="57068C"/>
      </a:dk1>
      <a:lt1>
        <a:srgbClr val="FFFFFF"/>
      </a:lt1>
      <a:dk2>
        <a:srgbClr val="333333"/>
      </a:dk2>
      <a:lt2>
        <a:srgbClr val="E2E1DD"/>
      </a:lt2>
      <a:accent1>
        <a:srgbClr val="9A6ABA"/>
      </a:accent1>
      <a:accent2>
        <a:srgbClr val="6D6D6D"/>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YU Bold">
  <a:themeElements>
    <a:clrScheme name="Simple Light">
      <a:dk1>
        <a:srgbClr val="57068C"/>
      </a:dk1>
      <a:lt1>
        <a:srgbClr val="FFFFFF"/>
      </a:lt1>
      <a:dk2>
        <a:srgbClr val="333333"/>
      </a:dk2>
      <a:lt2>
        <a:srgbClr val="E2E1DD"/>
      </a:lt2>
      <a:accent1>
        <a:srgbClr val="9A6ABA"/>
      </a:accent1>
      <a:accent2>
        <a:srgbClr val="6D6D6D"/>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Saima Ali, Operational Analyst</dc:creator>
</cp:coreProperties>
</file>